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slideLayouts/slideLayout1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76" r:id="rId2"/>
    <p:sldMasterId id="2147483686" r:id="rId3"/>
  </p:sldMasterIdLst>
  <p:handoutMasterIdLst>
    <p:handoutMasterId r:id="rId28"/>
  </p:handoutMasterIdLst>
  <p:sldIdLst>
    <p:sldId id="256" r:id="rId4"/>
    <p:sldId id="268" r:id="rId5"/>
    <p:sldId id="286" r:id="rId6"/>
    <p:sldId id="281" r:id="rId7"/>
    <p:sldId id="283" r:id="rId8"/>
    <p:sldId id="285" r:id="rId9"/>
    <p:sldId id="288" r:id="rId10"/>
    <p:sldId id="289" r:id="rId11"/>
    <p:sldId id="290" r:id="rId12"/>
    <p:sldId id="291" r:id="rId13"/>
    <p:sldId id="292" r:id="rId14"/>
    <p:sldId id="293" r:id="rId15"/>
    <p:sldId id="294" r:id="rId16"/>
    <p:sldId id="295" r:id="rId17"/>
    <p:sldId id="299" r:id="rId18"/>
    <p:sldId id="296" r:id="rId19"/>
    <p:sldId id="297" r:id="rId20"/>
    <p:sldId id="298" r:id="rId21"/>
    <p:sldId id="300" r:id="rId22"/>
    <p:sldId id="301" r:id="rId23"/>
    <p:sldId id="302" r:id="rId24"/>
    <p:sldId id="303" r:id="rId25"/>
    <p:sldId id="304" r:id="rId26"/>
    <p:sldId id="262" r:id="rId27"/>
  </p:sldIdLst>
  <p:sldSz cx="12192000" cy="6858000"/>
  <p:notesSz cx="6858000" cy="9144000"/>
  <p:defaultTextStyle>
    <a:defPPr>
      <a:defRPr lang="uk-UA"/>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userDrawn="1">
          <p15:clr>
            <a:srgbClr val="A4A3A4"/>
          </p15:clr>
        </p15:guide>
        <p15:guide id="3" orient="horz" pos="216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71B6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00A15C55-8517-42AA-B614-E9B94910E393}">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Средний стиль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0A15C55-8517-42AA-B614-E9B94910E393}" styleName="Средний стиль 2 — акцент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Средний стиль 2 — акцент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showGuides="1">
      <p:cViewPr varScale="1">
        <p:scale>
          <a:sx n="106" d="100"/>
          <a:sy n="106" d="100"/>
        </p:scale>
        <p:origin x="78" y="78"/>
      </p:cViewPr>
      <p:guideLst>
        <p:guide pos="3840"/>
        <p:guide orient="horz" pos="2160"/>
      </p:guideLst>
    </p:cSldViewPr>
  </p:slideViewPr>
  <p:notesTextViewPr>
    <p:cViewPr>
      <p:scale>
        <a:sx n="1" d="1"/>
        <a:sy n="1" d="1"/>
      </p:scale>
      <p:origin x="0" y="0"/>
    </p:cViewPr>
  </p:notesTextViewPr>
  <p:notesViewPr>
    <p:cSldViewPr snapToGrid="0">
      <p:cViewPr varScale="1">
        <p:scale>
          <a:sx n="88" d="100"/>
          <a:sy n="88" d="100"/>
        </p:scale>
        <p:origin x="3822" y="10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handoutMaster" Target="handoutMasters/handoutMaster1.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2A274AD-4A20-4FFB-B67C-03675EFE326F}" type="datetimeFigureOut">
              <a:rPr lang="en-US" smtClean="0"/>
              <a:t>29-Feb-16</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2123393-F5DF-44A5-B544-69D2B9E30E4E}" type="slidenum">
              <a:rPr lang="en-US" smtClean="0"/>
              <a:t>‹#›</a:t>
            </a:fld>
            <a:endParaRPr lang="en-US"/>
          </a:p>
        </p:txBody>
      </p:sp>
    </p:spTree>
    <p:extLst>
      <p:ext uri="{BB962C8B-B14F-4D97-AF65-F5344CB8AC3E}">
        <p14:creationId xmlns:p14="http://schemas.microsoft.com/office/powerpoint/2010/main" val="1871896468"/>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01">
    <p:bg>
      <p:bgRef idx="1001">
        <a:schemeClr val="bg2"/>
      </p:bgRef>
    </p:bg>
    <p:spTree>
      <p:nvGrpSpPr>
        <p:cNvPr id="1" name=""/>
        <p:cNvGrpSpPr/>
        <p:nvPr/>
      </p:nvGrpSpPr>
      <p:grpSpPr>
        <a:xfrm>
          <a:off x="0" y="0"/>
          <a:ext cx="0" cy="0"/>
          <a:chOff x="0" y="0"/>
          <a:chExt cx="0" cy="0"/>
        </a:xfrm>
      </p:grpSpPr>
      <p:sp>
        <p:nvSpPr>
          <p:cNvPr id="2" name="Заголовок 1"/>
          <p:cNvSpPr>
            <a:spLocks noGrp="1"/>
          </p:cNvSpPr>
          <p:nvPr>
            <p:ph type="ctrTitle" hasCustomPrompt="1"/>
          </p:nvPr>
        </p:nvSpPr>
        <p:spPr>
          <a:xfrm>
            <a:off x="1188723" y="2701639"/>
            <a:ext cx="7631084" cy="1731039"/>
          </a:xfrm>
        </p:spPr>
        <p:txBody>
          <a:bodyPr anchor="b">
            <a:normAutofit/>
          </a:bodyPr>
          <a:lstStyle>
            <a:lvl1pPr marL="0" indent="0" algn="l">
              <a:defRPr sz="6500" baseline="0"/>
            </a:lvl1pPr>
          </a:lstStyle>
          <a:p>
            <a:r>
              <a:rPr lang="en-US" dirty="0" smtClean="0"/>
              <a:t>Click to add title</a:t>
            </a:r>
            <a:br>
              <a:rPr lang="en-US" dirty="0" smtClean="0"/>
            </a:br>
            <a:r>
              <a:rPr lang="en-US" dirty="0" smtClean="0"/>
              <a:t>65 </a:t>
            </a:r>
            <a:r>
              <a:rPr lang="en-US" dirty="0" err="1" smtClean="0"/>
              <a:t>pt</a:t>
            </a:r>
            <a:endParaRPr lang="uk-UA" dirty="0"/>
          </a:p>
        </p:txBody>
      </p:sp>
      <p:sp>
        <p:nvSpPr>
          <p:cNvPr id="3" name="Подзаголовок 2"/>
          <p:cNvSpPr>
            <a:spLocks noGrp="1"/>
          </p:cNvSpPr>
          <p:nvPr>
            <p:ph type="subTitle" idx="1" hasCustomPrompt="1"/>
          </p:nvPr>
        </p:nvSpPr>
        <p:spPr>
          <a:xfrm>
            <a:off x="1188725" y="1963226"/>
            <a:ext cx="8969433" cy="454573"/>
          </a:xfrm>
        </p:spPr>
        <p:txBody>
          <a:bodyPr>
            <a:noAutofit/>
          </a:bodyPr>
          <a:lstStyle>
            <a:lvl1pPr marL="0" indent="0" algn="l">
              <a:buNone/>
              <a:defRPr sz="3000"/>
            </a:lvl1pPr>
            <a:lvl2pPr marL="457167" indent="0" algn="ctr">
              <a:buNone/>
              <a:defRPr sz="2000"/>
            </a:lvl2pPr>
            <a:lvl3pPr marL="914332" indent="0" algn="ctr">
              <a:buNone/>
              <a:defRPr sz="1800"/>
            </a:lvl3pPr>
            <a:lvl4pPr marL="1371498" indent="0" algn="ctr">
              <a:buNone/>
              <a:defRPr sz="1600"/>
            </a:lvl4pPr>
            <a:lvl5pPr marL="1828664" indent="0" algn="ctr">
              <a:buNone/>
              <a:defRPr sz="1600"/>
            </a:lvl5pPr>
            <a:lvl6pPr marL="2285830" indent="0" algn="ctr">
              <a:buNone/>
              <a:defRPr sz="1600"/>
            </a:lvl6pPr>
            <a:lvl7pPr marL="2742994" indent="0" algn="ctr">
              <a:buNone/>
              <a:defRPr sz="1600"/>
            </a:lvl7pPr>
            <a:lvl8pPr marL="3200160" indent="0" algn="ctr">
              <a:buNone/>
              <a:defRPr sz="1600"/>
            </a:lvl8pPr>
            <a:lvl9pPr marL="3657327" indent="0" algn="ctr">
              <a:buNone/>
              <a:defRPr sz="1600"/>
            </a:lvl9pPr>
          </a:lstStyle>
          <a:p>
            <a:r>
              <a:rPr lang="en-US" dirty="0" smtClean="0"/>
              <a:t>Click to add Subtitle 30pt</a:t>
            </a:r>
            <a:endParaRPr lang="uk-UA" dirty="0"/>
          </a:p>
        </p:txBody>
      </p:sp>
      <p:pic>
        <p:nvPicPr>
          <p:cNvPr id="9" name="Рисунок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88725" y="5247834"/>
            <a:ext cx="3034145" cy="1130531"/>
          </a:xfrm>
          <a:prstGeom prst="rect">
            <a:avLst/>
          </a:prstGeom>
        </p:spPr>
      </p:pic>
    </p:spTree>
    <p:extLst>
      <p:ext uri="{BB962C8B-B14F-4D97-AF65-F5344CB8AC3E}">
        <p14:creationId xmlns:p14="http://schemas.microsoft.com/office/powerpoint/2010/main" val="1454101971"/>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last slide contacts 01">
    <p:bg>
      <p:bgRef idx="1001">
        <a:schemeClr val="bg2"/>
      </p:bgRef>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268727" y="2132233"/>
            <a:ext cx="9883536" cy="1325563"/>
          </a:xfrm>
        </p:spPr>
        <p:txBody>
          <a:bodyPr>
            <a:normAutofit/>
          </a:bodyPr>
          <a:lstStyle>
            <a:lvl1pPr>
              <a:defRPr sz="3500"/>
            </a:lvl1pPr>
          </a:lstStyle>
          <a:p>
            <a:endParaRPr lang="uk-UA" dirty="0"/>
          </a:p>
        </p:txBody>
      </p:sp>
      <p:sp>
        <p:nvSpPr>
          <p:cNvPr id="12" name="TextBox 11"/>
          <p:cNvSpPr txBox="1"/>
          <p:nvPr userDrawn="1"/>
        </p:nvSpPr>
        <p:spPr>
          <a:xfrm>
            <a:off x="1268731" y="5001133"/>
            <a:ext cx="9842447" cy="1596527"/>
          </a:xfrm>
          <a:prstGeom prst="rect">
            <a:avLst/>
          </a:prstGeom>
          <a:noFill/>
        </p:spPr>
        <p:txBody>
          <a:bodyPr wrap="square" numCol="4" spcCol="144000" rtlCol="0">
            <a:spAutoFit/>
          </a:bodyPr>
          <a:lstStyle/>
          <a:p>
            <a:pPr rtl="0">
              <a:spcAft>
                <a:spcPts val="1200"/>
              </a:spcAft>
            </a:pPr>
            <a:r>
              <a:rPr lang="en-US" sz="1000" b="1" i="0" u="none" strike="noStrike" kern="1200" baseline="0" dirty="0" smtClean="0">
                <a:solidFill>
                  <a:schemeClr val="tx1"/>
                </a:solidFill>
                <a:latin typeface="+mn-lt"/>
                <a:ea typeface="+mn-ea"/>
                <a:cs typeface="+mn-cs"/>
              </a:rPr>
              <a:t>USA HQ</a:t>
            </a:r>
            <a:br>
              <a:rPr lang="en-US" sz="1000" b="1" i="0" u="none" strike="noStrike" kern="1200" baseline="0" dirty="0" smtClean="0">
                <a:solidFill>
                  <a:schemeClr val="tx1"/>
                </a:solidFill>
                <a:latin typeface="+mn-lt"/>
                <a:ea typeface="+mn-ea"/>
                <a:cs typeface="+mn-cs"/>
              </a:rPr>
            </a:br>
            <a:r>
              <a:rPr lang="en-US" sz="1000" b="0" i="0" u="none" strike="noStrike" kern="1200" baseline="0" dirty="0" smtClean="0">
                <a:solidFill>
                  <a:schemeClr val="tx1"/>
                </a:solidFill>
                <a:latin typeface="+mn-lt"/>
                <a:ea typeface="+mn-ea"/>
                <a:cs typeface="+mn-cs"/>
              </a:rPr>
              <a:t>Toll Free: 866-687-3588 </a:t>
            </a:r>
            <a:br>
              <a:rPr lang="en-US" sz="1000" b="0" i="0" u="none" strike="noStrike" kern="1200" baseline="0" dirty="0" smtClean="0">
                <a:solidFill>
                  <a:schemeClr val="tx1"/>
                </a:solidFill>
                <a:latin typeface="+mn-lt"/>
                <a:ea typeface="+mn-ea"/>
                <a:cs typeface="+mn-cs"/>
              </a:rPr>
            </a:br>
            <a:r>
              <a:rPr lang="en-US" sz="1000" b="0" i="0" u="none" strike="noStrike" kern="1200" baseline="0" dirty="0" smtClean="0">
                <a:solidFill>
                  <a:schemeClr val="tx1"/>
                </a:solidFill>
                <a:latin typeface="+mn-lt"/>
                <a:ea typeface="+mn-ea"/>
                <a:cs typeface="+mn-cs"/>
              </a:rPr>
              <a:t>Tel: +1-512-516-8880</a:t>
            </a:r>
          </a:p>
          <a:p>
            <a:pPr rtl="0">
              <a:spcAft>
                <a:spcPts val="1200"/>
              </a:spcAft>
            </a:pPr>
            <a:r>
              <a:rPr lang="en-US" sz="1000" b="1" i="0" u="none" strike="noStrike" kern="1200" baseline="0" dirty="0" smtClean="0">
                <a:solidFill>
                  <a:schemeClr val="tx1"/>
                </a:solidFill>
                <a:latin typeface="+mn-lt"/>
                <a:ea typeface="+mn-ea"/>
                <a:cs typeface="+mn-cs"/>
              </a:rPr>
              <a:t>Ukraine HQ</a:t>
            </a:r>
            <a:r>
              <a:rPr lang="en-US" sz="1000" b="0" i="0" u="none" strike="noStrike" kern="1200" baseline="0" dirty="0" smtClean="0">
                <a:solidFill>
                  <a:schemeClr val="tx1"/>
                </a:solidFill>
                <a:latin typeface="+mn-lt"/>
                <a:ea typeface="+mn-ea"/>
                <a:cs typeface="+mn-cs"/>
              </a:rPr>
              <a:t/>
            </a:r>
            <a:br>
              <a:rPr lang="en-US" sz="1000" b="0" i="0" u="none" strike="noStrike" kern="1200" baseline="0" dirty="0" smtClean="0">
                <a:solidFill>
                  <a:schemeClr val="tx1"/>
                </a:solidFill>
                <a:latin typeface="+mn-lt"/>
                <a:ea typeface="+mn-ea"/>
                <a:cs typeface="+mn-cs"/>
              </a:rPr>
            </a:br>
            <a:r>
              <a:rPr lang="en-US" sz="1000" b="0" i="0" u="none" strike="noStrike" kern="1200" baseline="0" dirty="0" smtClean="0">
                <a:solidFill>
                  <a:schemeClr val="tx1"/>
                </a:solidFill>
                <a:latin typeface="+mn-lt"/>
                <a:ea typeface="+mn-ea"/>
                <a:cs typeface="+mn-cs"/>
              </a:rPr>
              <a:t>Tel: +380-32-240-9090</a:t>
            </a:r>
          </a:p>
          <a:p>
            <a:pPr rtl="0">
              <a:spcAft>
                <a:spcPts val="1200"/>
              </a:spcAft>
            </a:pPr>
            <a:endParaRPr lang="en-US" sz="1000" b="0" i="0" u="none" strike="noStrike" kern="1200" baseline="0" dirty="0" smtClean="0">
              <a:solidFill>
                <a:schemeClr val="tx1"/>
              </a:solidFill>
              <a:latin typeface="+mn-lt"/>
              <a:ea typeface="+mn-ea"/>
              <a:cs typeface="+mn-cs"/>
            </a:endParaRPr>
          </a:p>
          <a:p>
            <a:pPr rtl="0">
              <a:spcAft>
                <a:spcPts val="1200"/>
              </a:spcAft>
            </a:pPr>
            <a:r>
              <a:rPr lang="en-US" sz="1000" b="1" i="0" u="none" strike="noStrike" kern="1200" baseline="0" dirty="0" smtClean="0">
                <a:solidFill>
                  <a:schemeClr val="tx1"/>
                </a:solidFill>
                <a:latin typeface="+mn-lt"/>
                <a:ea typeface="+mn-ea"/>
                <a:cs typeface="+mn-cs"/>
              </a:rPr>
              <a:t>Bulgaria</a:t>
            </a:r>
            <a:r>
              <a:rPr lang="en-US" sz="1000" b="0" i="0" u="none" strike="noStrike" kern="1200" baseline="0" dirty="0" smtClean="0">
                <a:solidFill>
                  <a:schemeClr val="tx1"/>
                </a:solidFill>
                <a:latin typeface="+mn-lt"/>
                <a:ea typeface="+mn-ea"/>
                <a:cs typeface="+mn-cs"/>
              </a:rPr>
              <a:t> </a:t>
            </a:r>
            <a:br>
              <a:rPr lang="en-US" sz="1000" b="0" i="0" u="none" strike="noStrike" kern="1200" baseline="0" dirty="0" smtClean="0">
                <a:solidFill>
                  <a:schemeClr val="tx1"/>
                </a:solidFill>
                <a:latin typeface="+mn-lt"/>
                <a:ea typeface="+mn-ea"/>
                <a:cs typeface="+mn-cs"/>
              </a:rPr>
            </a:br>
            <a:r>
              <a:rPr lang="en-US" sz="1000" b="0" i="0" u="none" strike="noStrike" kern="1200" baseline="0" dirty="0" smtClean="0">
                <a:solidFill>
                  <a:schemeClr val="tx1"/>
                </a:solidFill>
                <a:latin typeface="+mn-lt"/>
                <a:ea typeface="+mn-ea"/>
                <a:cs typeface="+mn-cs"/>
              </a:rPr>
              <a:t>Tel: +359-2-902-3760</a:t>
            </a:r>
          </a:p>
          <a:p>
            <a:pPr rtl="0">
              <a:spcAft>
                <a:spcPts val="1200"/>
              </a:spcAft>
            </a:pPr>
            <a:r>
              <a:rPr lang="en-US" sz="1000" b="1" i="0" u="none" strike="noStrike" kern="1200" baseline="0" dirty="0" smtClean="0">
                <a:solidFill>
                  <a:schemeClr val="tx1"/>
                </a:solidFill>
                <a:latin typeface="+mn-lt"/>
                <a:ea typeface="+mn-ea"/>
                <a:cs typeface="+mn-cs"/>
              </a:rPr>
              <a:t>Germany</a:t>
            </a:r>
            <a:r>
              <a:rPr lang="en-US" sz="1000" b="0" i="0" u="none" strike="noStrike" kern="1200" baseline="0" dirty="0" smtClean="0">
                <a:solidFill>
                  <a:schemeClr val="tx1"/>
                </a:solidFill>
                <a:latin typeface="+mn-lt"/>
                <a:ea typeface="+mn-ea"/>
                <a:cs typeface="+mn-cs"/>
              </a:rPr>
              <a:t/>
            </a:r>
            <a:br>
              <a:rPr lang="en-US" sz="1000" b="0" i="0" u="none" strike="noStrike" kern="1200" baseline="0" dirty="0" smtClean="0">
                <a:solidFill>
                  <a:schemeClr val="tx1"/>
                </a:solidFill>
                <a:latin typeface="+mn-lt"/>
                <a:ea typeface="+mn-ea"/>
                <a:cs typeface="+mn-cs"/>
              </a:rPr>
            </a:br>
            <a:r>
              <a:rPr lang="en-US" sz="1000" b="0" i="0" u="none" strike="noStrike" kern="1200" baseline="0" dirty="0" smtClean="0">
                <a:solidFill>
                  <a:schemeClr val="tx1"/>
                </a:solidFill>
                <a:latin typeface="+mn-lt"/>
                <a:ea typeface="+mn-ea"/>
                <a:cs typeface="+mn-cs"/>
              </a:rPr>
              <a:t>Tel: +49-69-2602-5857</a:t>
            </a:r>
          </a:p>
          <a:p>
            <a:pPr rtl="0">
              <a:spcAft>
                <a:spcPts val="1200"/>
              </a:spcAft>
            </a:pPr>
            <a:r>
              <a:rPr lang="en-US" sz="1000" b="1" i="0" u="none" strike="noStrike" kern="1200" baseline="0" dirty="0" smtClean="0">
                <a:solidFill>
                  <a:schemeClr val="tx1"/>
                </a:solidFill>
                <a:latin typeface="+mn-lt"/>
                <a:ea typeface="+mn-ea"/>
                <a:cs typeface="+mn-cs"/>
              </a:rPr>
              <a:t>Netherlands</a:t>
            </a:r>
            <a:r>
              <a:rPr lang="en-US" sz="1000" b="0" i="0" u="none" strike="noStrike" kern="1200" baseline="0" dirty="0" smtClean="0">
                <a:solidFill>
                  <a:schemeClr val="tx1"/>
                </a:solidFill>
                <a:latin typeface="+mn-lt"/>
                <a:ea typeface="+mn-ea"/>
                <a:cs typeface="+mn-cs"/>
              </a:rPr>
              <a:t/>
            </a:r>
            <a:br>
              <a:rPr lang="en-US" sz="1000" b="0" i="0" u="none" strike="noStrike" kern="1200" baseline="0" dirty="0" smtClean="0">
                <a:solidFill>
                  <a:schemeClr val="tx1"/>
                </a:solidFill>
                <a:latin typeface="+mn-lt"/>
                <a:ea typeface="+mn-ea"/>
                <a:cs typeface="+mn-cs"/>
              </a:rPr>
            </a:br>
            <a:r>
              <a:rPr lang="en-US" sz="1000" b="0" i="0" u="none" strike="noStrike" kern="1200" baseline="0" dirty="0" smtClean="0">
                <a:solidFill>
                  <a:schemeClr val="tx1"/>
                </a:solidFill>
                <a:latin typeface="+mn-lt"/>
                <a:ea typeface="+mn-ea"/>
                <a:cs typeface="+mn-cs"/>
              </a:rPr>
              <a:t>Tel: +31-20-262-33-23 </a:t>
            </a:r>
          </a:p>
          <a:p>
            <a:pPr rtl="0">
              <a:spcAft>
                <a:spcPts val="1200"/>
              </a:spcAft>
            </a:pPr>
            <a:r>
              <a:rPr lang="en-US" sz="1000" b="1" i="0" u="none" strike="noStrike" kern="1200" baseline="0" dirty="0" smtClean="0">
                <a:solidFill>
                  <a:schemeClr val="tx1"/>
                </a:solidFill>
                <a:latin typeface="+mn-lt"/>
                <a:ea typeface="+mn-ea"/>
                <a:cs typeface="+mn-cs"/>
              </a:rPr>
              <a:t>Poland</a:t>
            </a:r>
            <a:r>
              <a:rPr lang="en-US" sz="1000" b="0" i="0" u="none" strike="noStrike" kern="1200" baseline="0" dirty="0" smtClean="0">
                <a:solidFill>
                  <a:schemeClr val="tx1"/>
                </a:solidFill>
                <a:latin typeface="+mn-lt"/>
                <a:ea typeface="+mn-ea"/>
                <a:cs typeface="+mn-cs"/>
              </a:rPr>
              <a:t/>
            </a:r>
            <a:br>
              <a:rPr lang="en-US" sz="1000" b="0" i="0" u="none" strike="noStrike" kern="1200" baseline="0" dirty="0" smtClean="0">
                <a:solidFill>
                  <a:schemeClr val="tx1"/>
                </a:solidFill>
                <a:latin typeface="+mn-lt"/>
                <a:ea typeface="+mn-ea"/>
                <a:cs typeface="+mn-cs"/>
              </a:rPr>
            </a:br>
            <a:r>
              <a:rPr lang="en-US" sz="1000" b="0" i="0" u="none" strike="noStrike" kern="1200" baseline="0" dirty="0" smtClean="0">
                <a:solidFill>
                  <a:schemeClr val="tx1"/>
                </a:solidFill>
                <a:latin typeface="+mn-lt"/>
                <a:ea typeface="+mn-ea"/>
                <a:cs typeface="+mn-cs"/>
              </a:rPr>
              <a:t>Tel: +48-71-382-2800</a:t>
            </a:r>
          </a:p>
          <a:p>
            <a:pPr rtl="0">
              <a:spcAft>
                <a:spcPts val="1200"/>
              </a:spcAft>
            </a:pPr>
            <a:r>
              <a:rPr lang="en-US" sz="1000" b="1" i="0" u="none" strike="noStrike" kern="1200" baseline="0" dirty="0" smtClean="0">
                <a:solidFill>
                  <a:schemeClr val="tx1"/>
                </a:solidFill>
                <a:latin typeface="+mn-lt"/>
                <a:ea typeface="+mn-ea"/>
                <a:cs typeface="+mn-cs"/>
              </a:rPr>
              <a:t>UK</a:t>
            </a:r>
            <a:r>
              <a:rPr lang="en-US" sz="1000" b="0" i="0" u="none" strike="noStrike" kern="1200" baseline="0" dirty="0" smtClean="0">
                <a:solidFill>
                  <a:schemeClr val="tx1"/>
                </a:solidFill>
                <a:latin typeface="+mn-lt"/>
                <a:ea typeface="+mn-ea"/>
                <a:cs typeface="+mn-cs"/>
              </a:rPr>
              <a:t/>
            </a:r>
            <a:br>
              <a:rPr lang="en-US" sz="1000" b="0" i="0" u="none" strike="noStrike" kern="1200" baseline="0" dirty="0" smtClean="0">
                <a:solidFill>
                  <a:schemeClr val="tx1"/>
                </a:solidFill>
                <a:latin typeface="+mn-lt"/>
                <a:ea typeface="+mn-ea"/>
                <a:cs typeface="+mn-cs"/>
              </a:rPr>
            </a:br>
            <a:r>
              <a:rPr lang="en-US" sz="1000" b="0" i="0" u="none" strike="noStrike" kern="1200" baseline="0" dirty="0" smtClean="0">
                <a:solidFill>
                  <a:schemeClr val="tx1"/>
                </a:solidFill>
                <a:latin typeface="+mn-lt"/>
                <a:ea typeface="+mn-ea"/>
                <a:cs typeface="+mn-cs"/>
              </a:rPr>
              <a:t>Tel: +44-207-544-8414 </a:t>
            </a:r>
          </a:p>
          <a:p>
            <a:pPr rtl="0">
              <a:spcAft>
                <a:spcPts val="1200"/>
              </a:spcAft>
            </a:pPr>
            <a:endParaRPr lang="en-US" sz="1000" b="1" i="0" u="none" strike="noStrike" kern="1200" baseline="0" dirty="0" smtClean="0">
              <a:solidFill>
                <a:schemeClr val="tx1"/>
              </a:solidFill>
              <a:latin typeface="+mn-lt"/>
              <a:ea typeface="+mn-ea"/>
              <a:cs typeface="+mn-cs"/>
            </a:endParaRPr>
          </a:p>
          <a:p>
            <a:pPr rtl="0">
              <a:spcAft>
                <a:spcPts val="1200"/>
              </a:spcAft>
            </a:pPr>
            <a:endParaRPr lang="en-US" sz="1000" b="1" i="0" u="none" strike="noStrike" kern="1200" baseline="0" dirty="0" smtClean="0">
              <a:solidFill>
                <a:schemeClr val="tx1"/>
              </a:solidFill>
              <a:latin typeface="+mn-lt"/>
              <a:ea typeface="+mn-ea"/>
              <a:cs typeface="+mn-cs"/>
            </a:endParaRPr>
          </a:p>
          <a:p>
            <a:pPr rtl="0">
              <a:spcAft>
                <a:spcPts val="1200"/>
              </a:spcAft>
            </a:pPr>
            <a:r>
              <a:rPr lang="en-US" sz="1000" b="1" i="0" u="none" strike="noStrike" kern="1200" baseline="0" dirty="0" smtClean="0">
                <a:solidFill>
                  <a:schemeClr val="tx1"/>
                </a:solidFill>
                <a:latin typeface="+mn-lt"/>
                <a:ea typeface="+mn-ea"/>
                <a:cs typeface="+mn-cs"/>
              </a:rPr>
              <a:t>EMAIL</a:t>
            </a:r>
            <a:r>
              <a:rPr lang="en-US" sz="1000" b="0" i="0" u="none" strike="noStrike" kern="1200" baseline="0" dirty="0" smtClean="0">
                <a:solidFill>
                  <a:schemeClr val="tx1"/>
                </a:solidFill>
                <a:latin typeface="+mn-lt"/>
                <a:ea typeface="+mn-ea"/>
                <a:cs typeface="+mn-cs"/>
              </a:rPr>
              <a:t/>
            </a:r>
            <a:br>
              <a:rPr lang="en-US" sz="1000" b="0" i="0" u="none" strike="noStrike" kern="1200" baseline="0" dirty="0" smtClean="0">
                <a:solidFill>
                  <a:schemeClr val="tx1"/>
                </a:solidFill>
                <a:latin typeface="+mn-lt"/>
                <a:ea typeface="+mn-ea"/>
                <a:cs typeface="+mn-cs"/>
              </a:rPr>
            </a:br>
            <a:r>
              <a:rPr lang="en-US" sz="1000" b="0" i="0" u="none" strike="noStrike" kern="1200" baseline="0" dirty="0" smtClean="0">
                <a:solidFill>
                  <a:schemeClr val="tx1"/>
                </a:solidFill>
                <a:latin typeface="+mn-lt"/>
                <a:ea typeface="+mn-ea"/>
                <a:cs typeface="+mn-cs"/>
              </a:rPr>
              <a:t>info@softserveinc.com</a:t>
            </a:r>
          </a:p>
          <a:p>
            <a:pPr rtl="0">
              <a:spcAft>
                <a:spcPts val="1200"/>
              </a:spcAft>
            </a:pPr>
            <a:r>
              <a:rPr lang="en-US" sz="1000" b="1" i="0" u="none" strike="noStrike" kern="1200" baseline="0" dirty="0" smtClean="0">
                <a:solidFill>
                  <a:schemeClr val="tx1"/>
                </a:solidFill>
                <a:latin typeface="+mn-lt"/>
                <a:ea typeface="+mn-ea"/>
                <a:cs typeface="+mn-cs"/>
              </a:rPr>
              <a:t>WEBSITE:</a:t>
            </a:r>
            <a:r>
              <a:rPr lang="en-US" sz="1000" b="0" i="0" u="none" strike="noStrike" kern="1200" baseline="0" dirty="0" smtClean="0">
                <a:solidFill>
                  <a:schemeClr val="tx1"/>
                </a:solidFill>
                <a:latin typeface="+mn-lt"/>
                <a:ea typeface="+mn-ea"/>
                <a:cs typeface="+mn-cs"/>
              </a:rPr>
              <a:t/>
            </a:r>
            <a:br>
              <a:rPr lang="en-US" sz="1000" b="0" i="0" u="none" strike="noStrike" kern="1200" baseline="0" dirty="0" smtClean="0">
                <a:solidFill>
                  <a:schemeClr val="tx1"/>
                </a:solidFill>
                <a:latin typeface="+mn-lt"/>
                <a:ea typeface="+mn-ea"/>
                <a:cs typeface="+mn-cs"/>
              </a:rPr>
            </a:br>
            <a:r>
              <a:rPr lang="en-US" sz="1000" b="0" i="0" u="none" strike="noStrike" kern="1200" baseline="0" dirty="0" smtClean="0">
                <a:solidFill>
                  <a:schemeClr val="tx1"/>
                </a:solidFill>
                <a:latin typeface="+mn-lt"/>
                <a:ea typeface="+mn-ea"/>
                <a:cs typeface="+mn-cs"/>
              </a:rPr>
              <a:t>www.softserveinc.com</a:t>
            </a:r>
            <a:endParaRPr lang="uk-UA" sz="1000" baseline="0" dirty="0"/>
          </a:p>
        </p:txBody>
      </p:sp>
    </p:spTree>
    <p:extLst>
      <p:ext uri="{BB962C8B-B14F-4D97-AF65-F5344CB8AC3E}">
        <p14:creationId xmlns:p14="http://schemas.microsoft.com/office/powerpoint/2010/main" val="266853920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last slide contacts 02">
    <p:bg>
      <p:bgRef idx="1001">
        <a:schemeClr val="bg1"/>
      </p:bgRef>
    </p:bg>
    <p:spTree>
      <p:nvGrpSpPr>
        <p:cNvPr id="1" name=""/>
        <p:cNvGrpSpPr/>
        <p:nvPr/>
      </p:nvGrpSpPr>
      <p:grpSpPr>
        <a:xfrm>
          <a:off x="0" y="0"/>
          <a:ext cx="0" cy="0"/>
          <a:chOff x="0" y="0"/>
          <a:chExt cx="0" cy="0"/>
        </a:xfrm>
      </p:grpSpPr>
      <p:sp>
        <p:nvSpPr>
          <p:cNvPr id="3" name="Прямоугольник 2"/>
          <p:cNvSpPr/>
          <p:nvPr userDrawn="1"/>
        </p:nvSpPr>
        <p:spPr>
          <a:xfrm>
            <a:off x="263531" y="4834657"/>
            <a:ext cx="11664951" cy="176300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uk-UA" sz="1800"/>
          </a:p>
        </p:txBody>
      </p:sp>
      <p:sp>
        <p:nvSpPr>
          <p:cNvPr id="12" name="TextBox 11"/>
          <p:cNvSpPr txBox="1"/>
          <p:nvPr userDrawn="1"/>
        </p:nvSpPr>
        <p:spPr>
          <a:xfrm>
            <a:off x="1268731" y="5001133"/>
            <a:ext cx="9842447" cy="1596527"/>
          </a:xfrm>
          <a:prstGeom prst="rect">
            <a:avLst/>
          </a:prstGeom>
          <a:noFill/>
        </p:spPr>
        <p:txBody>
          <a:bodyPr wrap="square" numCol="4" spcCol="144000" rtlCol="0">
            <a:spAutoFit/>
          </a:bodyPr>
          <a:lstStyle/>
          <a:p>
            <a:pPr rtl="0">
              <a:spcAft>
                <a:spcPts val="1200"/>
              </a:spcAft>
            </a:pPr>
            <a:r>
              <a:rPr lang="en-US" sz="1000" b="1" i="0" u="none" strike="noStrike" kern="1200" baseline="0" dirty="0" smtClean="0">
                <a:solidFill>
                  <a:schemeClr val="bg1"/>
                </a:solidFill>
                <a:latin typeface="+mn-lt"/>
                <a:ea typeface="+mn-ea"/>
                <a:cs typeface="+mn-cs"/>
              </a:rPr>
              <a:t>USA HQ</a:t>
            </a:r>
            <a:br>
              <a:rPr lang="en-US" sz="1000" b="1" i="0" u="none" strike="noStrike" kern="1200" baseline="0" dirty="0" smtClean="0">
                <a:solidFill>
                  <a:schemeClr val="bg1"/>
                </a:solidFill>
                <a:latin typeface="+mn-lt"/>
                <a:ea typeface="+mn-ea"/>
                <a:cs typeface="+mn-cs"/>
              </a:rPr>
            </a:br>
            <a:r>
              <a:rPr lang="en-US" sz="1000" b="0" i="0" u="none" strike="noStrike" kern="1200" baseline="0" dirty="0" smtClean="0">
                <a:solidFill>
                  <a:schemeClr val="bg1"/>
                </a:solidFill>
                <a:latin typeface="+mn-lt"/>
                <a:ea typeface="+mn-ea"/>
                <a:cs typeface="+mn-cs"/>
              </a:rPr>
              <a:t>Toll Free: 866-687-3588 </a:t>
            </a:r>
            <a:br>
              <a:rPr lang="en-US" sz="1000" b="0" i="0" u="none" strike="noStrike" kern="1200" baseline="0" dirty="0" smtClean="0">
                <a:solidFill>
                  <a:schemeClr val="bg1"/>
                </a:solidFill>
                <a:latin typeface="+mn-lt"/>
                <a:ea typeface="+mn-ea"/>
                <a:cs typeface="+mn-cs"/>
              </a:rPr>
            </a:br>
            <a:r>
              <a:rPr lang="en-US" sz="1000" b="0" i="0" u="none" strike="noStrike" kern="1200" baseline="0" dirty="0" smtClean="0">
                <a:solidFill>
                  <a:schemeClr val="bg1"/>
                </a:solidFill>
                <a:latin typeface="+mn-lt"/>
                <a:ea typeface="+mn-ea"/>
                <a:cs typeface="+mn-cs"/>
              </a:rPr>
              <a:t>Tel: +1-512-516-8880</a:t>
            </a:r>
          </a:p>
          <a:p>
            <a:pPr rtl="0">
              <a:spcAft>
                <a:spcPts val="1200"/>
              </a:spcAft>
            </a:pPr>
            <a:r>
              <a:rPr lang="en-US" sz="1000" b="1" i="0" u="none" strike="noStrike" kern="1200" baseline="0" dirty="0" smtClean="0">
                <a:solidFill>
                  <a:schemeClr val="bg1"/>
                </a:solidFill>
                <a:latin typeface="+mn-lt"/>
                <a:ea typeface="+mn-ea"/>
                <a:cs typeface="+mn-cs"/>
              </a:rPr>
              <a:t>Ukraine HQ</a:t>
            </a:r>
            <a:r>
              <a:rPr lang="en-US" sz="1000" b="0" i="0" u="none" strike="noStrike" kern="1200" baseline="0" dirty="0" smtClean="0">
                <a:solidFill>
                  <a:schemeClr val="bg1"/>
                </a:solidFill>
                <a:latin typeface="+mn-lt"/>
                <a:ea typeface="+mn-ea"/>
                <a:cs typeface="+mn-cs"/>
              </a:rPr>
              <a:t/>
            </a:r>
            <a:br>
              <a:rPr lang="en-US" sz="1000" b="0" i="0" u="none" strike="noStrike" kern="1200" baseline="0" dirty="0" smtClean="0">
                <a:solidFill>
                  <a:schemeClr val="bg1"/>
                </a:solidFill>
                <a:latin typeface="+mn-lt"/>
                <a:ea typeface="+mn-ea"/>
                <a:cs typeface="+mn-cs"/>
              </a:rPr>
            </a:br>
            <a:r>
              <a:rPr lang="en-US" sz="1000" b="0" i="0" u="none" strike="noStrike" kern="1200" baseline="0" dirty="0" smtClean="0">
                <a:solidFill>
                  <a:schemeClr val="bg1"/>
                </a:solidFill>
                <a:latin typeface="+mn-lt"/>
                <a:ea typeface="+mn-ea"/>
                <a:cs typeface="+mn-cs"/>
              </a:rPr>
              <a:t>Tel: +380-32-240-9090</a:t>
            </a:r>
          </a:p>
          <a:p>
            <a:pPr rtl="0">
              <a:spcAft>
                <a:spcPts val="1200"/>
              </a:spcAft>
            </a:pPr>
            <a:endParaRPr lang="en-US" sz="1000" b="0" i="0" u="none" strike="noStrike" kern="1200" baseline="0" dirty="0" smtClean="0">
              <a:solidFill>
                <a:schemeClr val="bg1"/>
              </a:solidFill>
              <a:latin typeface="+mn-lt"/>
              <a:ea typeface="+mn-ea"/>
              <a:cs typeface="+mn-cs"/>
            </a:endParaRPr>
          </a:p>
          <a:p>
            <a:pPr rtl="0">
              <a:spcAft>
                <a:spcPts val="1200"/>
              </a:spcAft>
            </a:pPr>
            <a:r>
              <a:rPr lang="en-US" sz="1000" b="1" i="0" u="none" strike="noStrike" kern="1200" baseline="0" dirty="0" smtClean="0">
                <a:solidFill>
                  <a:schemeClr val="bg1"/>
                </a:solidFill>
                <a:latin typeface="+mn-lt"/>
                <a:ea typeface="+mn-ea"/>
                <a:cs typeface="+mn-cs"/>
              </a:rPr>
              <a:t>Bulgaria</a:t>
            </a:r>
            <a:r>
              <a:rPr lang="en-US" sz="1000" b="0" i="0" u="none" strike="noStrike" kern="1200" baseline="0" dirty="0" smtClean="0">
                <a:solidFill>
                  <a:schemeClr val="bg1"/>
                </a:solidFill>
                <a:latin typeface="+mn-lt"/>
                <a:ea typeface="+mn-ea"/>
                <a:cs typeface="+mn-cs"/>
              </a:rPr>
              <a:t> </a:t>
            </a:r>
            <a:br>
              <a:rPr lang="en-US" sz="1000" b="0" i="0" u="none" strike="noStrike" kern="1200" baseline="0" dirty="0" smtClean="0">
                <a:solidFill>
                  <a:schemeClr val="bg1"/>
                </a:solidFill>
                <a:latin typeface="+mn-lt"/>
                <a:ea typeface="+mn-ea"/>
                <a:cs typeface="+mn-cs"/>
              </a:rPr>
            </a:br>
            <a:r>
              <a:rPr lang="en-US" sz="1000" b="0" i="0" u="none" strike="noStrike" kern="1200" baseline="0" dirty="0" smtClean="0">
                <a:solidFill>
                  <a:schemeClr val="bg1"/>
                </a:solidFill>
                <a:latin typeface="+mn-lt"/>
                <a:ea typeface="+mn-ea"/>
                <a:cs typeface="+mn-cs"/>
              </a:rPr>
              <a:t>Tel: +359-2-902-3760</a:t>
            </a:r>
          </a:p>
          <a:p>
            <a:pPr rtl="0">
              <a:spcAft>
                <a:spcPts val="1200"/>
              </a:spcAft>
            </a:pPr>
            <a:r>
              <a:rPr lang="en-US" sz="1000" b="1" i="0" u="none" strike="noStrike" kern="1200" baseline="0" dirty="0" smtClean="0">
                <a:solidFill>
                  <a:schemeClr val="bg1"/>
                </a:solidFill>
                <a:latin typeface="+mn-lt"/>
                <a:ea typeface="+mn-ea"/>
                <a:cs typeface="+mn-cs"/>
              </a:rPr>
              <a:t>Germany</a:t>
            </a:r>
            <a:r>
              <a:rPr lang="en-US" sz="1000" b="0" i="0" u="none" strike="noStrike" kern="1200" baseline="0" dirty="0" smtClean="0">
                <a:solidFill>
                  <a:schemeClr val="bg1"/>
                </a:solidFill>
                <a:latin typeface="+mn-lt"/>
                <a:ea typeface="+mn-ea"/>
                <a:cs typeface="+mn-cs"/>
              </a:rPr>
              <a:t/>
            </a:r>
            <a:br>
              <a:rPr lang="en-US" sz="1000" b="0" i="0" u="none" strike="noStrike" kern="1200" baseline="0" dirty="0" smtClean="0">
                <a:solidFill>
                  <a:schemeClr val="bg1"/>
                </a:solidFill>
                <a:latin typeface="+mn-lt"/>
                <a:ea typeface="+mn-ea"/>
                <a:cs typeface="+mn-cs"/>
              </a:rPr>
            </a:br>
            <a:r>
              <a:rPr lang="en-US" sz="1000" b="0" i="0" u="none" strike="noStrike" kern="1200" baseline="0" dirty="0" smtClean="0">
                <a:solidFill>
                  <a:schemeClr val="bg1"/>
                </a:solidFill>
                <a:latin typeface="+mn-lt"/>
                <a:ea typeface="+mn-ea"/>
                <a:cs typeface="+mn-cs"/>
              </a:rPr>
              <a:t>Tel: +49-69-2602-5857</a:t>
            </a:r>
          </a:p>
          <a:p>
            <a:pPr rtl="0">
              <a:spcAft>
                <a:spcPts val="1200"/>
              </a:spcAft>
            </a:pPr>
            <a:r>
              <a:rPr lang="en-US" sz="1000" b="1" i="0" u="none" strike="noStrike" kern="1200" baseline="0" dirty="0" smtClean="0">
                <a:solidFill>
                  <a:schemeClr val="bg1"/>
                </a:solidFill>
                <a:latin typeface="+mn-lt"/>
                <a:ea typeface="+mn-ea"/>
                <a:cs typeface="+mn-cs"/>
              </a:rPr>
              <a:t>Netherlands</a:t>
            </a:r>
            <a:r>
              <a:rPr lang="en-US" sz="1000" b="0" i="0" u="none" strike="noStrike" kern="1200" baseline="0" dirty="0" smtClean="0">
                <a:solidFill>
                  <a:schemeClr val="bg1"/>
                </a:solidFill>
                <a:latin typeface="+mn-lt"/>
                <a:ea typeface="+mn-ea"/>
                <a:cs typeface="+mn-cs"/>
              </a:rPr>
              <a:t/>
            </a:r>
            <a:br>
              <a:rPr lang="en-US" sz="1000" b="0" i="0" u="none" strike="noStrike" kern="1200" baseline="0" dirty="0" smtClean="0">
                <a:solidFill>
                  <a:schemeClr val="bg1"/>
                </a:solidFill>
                <a:latin typeface="+mn-lt"/>
                <a:ea typeface="+mn-ea"/>
                <a:cs typeface="+mn-cs"/>
              </a:rPr>
            </a:br>
            <a:r>
              <a:rPr lang="en-US" sz="1000" b="0" i="0" u="none" strike="noStrike" kern="1200" baseline="0" dirty="0" smtClean="0">
                <a:solidFill>
                  <a:schemeClr val="bg1"/>
                </a:solidFill>
                <a:latin typeface="+mn-lt"/>
                <a:ea typeface="+mn-ea"/>
                <a:cs typeface="+mn-cs"/>
              </a:rPr>
              <a:t>Tel: +31-20-262-33-23 </a:t>
            </a:r>
          </a:p>
          <a:p>
            <a:pPr rtl="0">
              <a:spcAft>
                <a:spcPts val="1200"/>
              </a:spcAft>
            </a:pPr>
            <a:r>
              <a:rPr lang="en-US" sz="1000" b="1" i="0" u="none" strike="noStrike" kern="1200" baseline="0" dirty="0" smtClean="0">
                <a:solidFill>
                  <a:schemeClr val="bg1"/>
                </a:solidFill>
                <a:latin typeface="+mn-lt"/>
                <a:ea typeface="+mn-ea"/>
                <a:cs typeface="+mn-cs"/>
              </a:rPr>
              <a:t>Poland</a:t>
            </a:r>
            <a:r>
              <a:rPr lang="en-US" sz="1000" b="0" i="0" u="none" strike="noStrike" kern="1200" baseline="0" dirty="0" smtClean="0">
                <a:solidFill>
                  <a:schemeClr val="bg1"/>
                </a:solidFill>
                <a:latin typeface="+mn-lt"/>
                <a:ea typeface="+mn-ea"/>
                <a:cs typeface="+mn-cs"/>
              </a:rPr>
              <a:t/>
            </a:r>
            <a:br>
              <a:rPr lang="en-US" sz="1000" b="0" i="0" u="none" strike="noStrike" kern="1200" baseline="0" dirty="0" smtClean="0">
                <a:solidFill>
                  <a:schemeClr val="bg1"/>
                </a:solidFill>
                <a:latin typeface="+mn-lt"/>
                <a:ea typeface="+mn-ea"/>
                <a:cs typeface="+mn-cs"/>
              </a:rPr>
            </a:br>
            <a:r>
              <a:rPr lang="en-US" sz="1000" b="0" i="0" u="none" strike="noStrike" kern="1200" baseline="0" dirty="0" smtClean="0">
                <a:solidFill>
                  <a:schemeClr val="bg1"/>
                </a:solidFill>
                <a:latin typeface="+mn-lt"/>
                <a:ea typeface="+mn-ea"/>
                <a:cs typeface="+mn-cs"/>
              </a:rPr>
              <a:t>Tel: +48-71-382-2800</a:t>
            </a:r>
          </a:p>
          <a:p>
            <a:pPr rtl="0">
              <a:spcAft>
                <a:spcPts val="1200"/>
              </a:spcAft>
            </a:pPr>
            <a:r>
              <a:rPr lang="en-US" sz="1000" b="1" i="0" u="none" strike="noStrike" kern="1200" baseline="0" dirty="0" smtClean="0">
                <a:solidFill>
                  <a:schemeClr val="bg1"/>
                </a:solidFill>
                <a:latin typeface="+mn-lt"/>
                <a:ea typeface="+mn-ea"/>
                <a:cs typeface="+mn-cs"/>
              </a:rPr>
              <a:t>UK</a:t>
            </a:r>
            <a:r>
              <a:rPr lang="en-US" sz="1000" b="0" i="0" u="none" strike="noStrike" kern="1200" baseline="0" dirty="0" smtClean="0">
                <a:solidFill>
                  <a:schemeClr val="bg1"/>
                </a:solidFill>
                <a:latin typeface="+mn-lt"/>
                <a:ea typeface="+mn-ea"/>
                <a:cs typeface="+mn-cs"/>
              </a:rPr>
              <a:t/>
            </a:r>
            <a:br>
              <a:rPr lang="en-US" sz="1000" b="0" i="0" u="none" strike="noStrike" kern="1200" baseline="0" dirty="0" smtClean="0">
                <a:solidFill>
                  <a:schemeClr val="bg1"/>
                </a:solidFill>
                <a:latin typeface="+mn-lt"/>
                <a:ea typeface="+mn-ea"/>
                <a:cs typeface="+mn-cs"/>
              </a:rPr>
            </a:br>
            <a:r>
              <a:rPr lang="en-US" sz="1000" b="0" i="0" u="none" strike="noStrike" kern="1200" baseline="0" dirty="0" smtClean="0">
                <a:solidFill>
                  <a:schemeClr val="bg1"/>
                </a:solidFill>
                <a:latin typeface="+mn-lt"/>
                <a:ea typeface="+mn-ea"/>
                <a:cs typeface="+mn-cs"/>
              </a:rPr>
              <a:t>Tel: +44-207-544-8414 </a:t>
            </a:r>
          </a:p>
          <a:p>
            <a:pPr rtl="0">
              <a:spcAft>
                <a:spcPts val="1200"/>
              </a:spcAft>
            </a:pPr>
            <a:endParaRPr lang="en-US" sz="1000" b="1" i="0" u="none" strike="noStrike" kern="1200" baseline="0" dirty="0" smtClean="0">
              <a:solidFill>
                <a:schemeClr val="bg1"/>
              </a:solidFill>
              <a:latin typeface="+mn-lt"/>
              <a:ea typeface="+mn-ea"/>
              <a:cs typeface="+mn-cs"/>
            </a:endParaRPr>
          </a:p>
          <a:p>
            <a:pPr rtl="0">
              <a:spcAft>
                <a:spcPts val="1200"/>
              </a:spcAft>
            </a:pPr>
            <a:endParaRPr lang="en-US" sz="1000" b="1" i="0" u="none" strike="noStrike" kern="1200" baseline="0" dirty="0" smtClean="0">
              <a:solidFill>
                <a:schemeClr val="bg1"/>
              </a:solidFill>
              <a:latin typeface="+mn-lt"/>
              <a:ea typeface="+mn-ea"/>
              <a:cs typeface="+mn-cs"/>
            </a:endParaRPr>
          </a:p>
          <a:p>
            <a:pPr rtl="0">
              <a:spcAft>
                <a:spcPts val="1200"/>
              </a:spcAft>
            </a:pPr>
            <a:r>
              <a:rPr lang="en-US" sz="1000" b="1" i="0" u="none" strike="noStrike" kern="1200" baseline="0" dirty="0" smtClean="0">
                <a:solidFill>
                  <a:schemeClr val="bg1"/>
                </a:solidFill>
                <a:latin typeface="+mn-lt"/>
                <a:ea typeface="+mn-ea"/>
                <a:cs typeface="+mn-cs"/>
              </a:rPr>
              <a:t>EMAIL</a:t>
            </a:r>
            <a:r>
              <a:rPr lang="en-US" sz="1000" b="0" i="0" u="none" strike="noStrike" kern="1200" baseline="0" dirty="0" smtClean="0">
                <a:solidFill>
                  <a:schemeClr val="bg1"/>
                </a:solidFill>
                <a:latin typeface="+mn-lt"/>
                <a:ea typeface="+mn-ea"/>
                <a:cs typeface="+mn-cs"/>
              </a:rPr>
              <a:t/>
            </a:r>
            <a:br>
              <a:rPr lang="en-US" sz="1000" b="0" i="0" u="none" strike="noStrike" kern="1200" baseline="0" dirty="0" smtClean="0">
                <a:solidFill>
                  <a:schemeClr val="bg1"/>
                </a:solidFill>
                <a:latin typeface="+mn-lt"/>
                <a:ea typeface="+mn-ea"/>
                <a:cs typeface="+mn-cs"/>
              </a:rPr>
            </a:br>
            <a:r>
              <a:rPr lang="en-US" sz="1000" b="0" i="0" u="none" strike="noStrike" kern="1200" baseline="0" dirty="0" smtClean="0">
                <a:solidFill>
                  <a:schemeClr val="bg1"/>
                </a:solidFill>
                <a:latin typeface="+mn-lt"/>
                <a:ea typeface="+mn-ea"/>
                <a:cs typeface="+mn-cs"/>
              </a:rPr>
              <a:t>info@softserveinc.com</a:t>
            </a:r>
          </a:p>
          <a:p>
            <a:pPr rtl="0">
              <a:spcAft>
                <a:spcPts val="1200"/>
              </a:spcAft>
            </a:pPr>
            <a:r>
              <a:rPr lang="en-US" sz="1000" b="1" i="0" u="none" strike="noStrike" kern="1200" baseline="0" dirty="0" smtClean="0">
                <a:solidFill>
                  <a:schemeClr val="bg1"/>
                </a:solidFill>
                <a:latin typeface="+mn-lt"/>
                <a:ea typeface="+mn-ea"/>
                <a:cs typeface="+mn-cs"/>
              </a:rPr>
              <a:t>WEBSITE:</a:t>
            </a:r>
            <a:r>
              <a:rPr lang="en-US" sz="1000" b="0" i="0" u="none" strike="noStrike" kern="1200" baseline="0" dirty="0" smtClean="0">
                <a:solidFill>
                  <a:schemeClr val="bg1"/>
                </a:solidFill>
                <a:latin typeface="+mn-lt"/>
                <a:ea typeface="+mn-ea"/>
                <a:cs typeface="+mn-cs"/>
              </a:rPr>
              <a:t/>
            </a:r>
            <a:br>
              <a:rPr lang="en-US" sz="1000" b="0" i="0" u="none" strike="noStrike" kern="1200" baseline="0" dirty="0" smtClean="0">
                <a:solidFill>
                  <a:schemeClr val="bg1"/>
                </a:solidFill>
                <a:latin typeface="+mn-lt"/>
                <a:ea typeface="+mn-ea"/>
                <a:cs typeface="+mn-cs"/>
              </a:rPr>
            </a:br>
            <a:r>
              <a:rPr lang="en-US" sz="1000" b="0" i="0" u="none" strike="noStrike" kern="1200" baseline="0" dirty="0" smtClean="0">
                <a:solidFill>
                  <a:schemeClr val="bg1"/>
                </a:solidFill>
                <a:latin typeface="+mn-lt"/>
                <a:ea typeface="+mn-ea"/>
                <a:cs typeface="+mn-cs"/>
              </a:rPr>
              <a:t>www.softserveinc.com</a:t>
            </a:r>
            <a:endParaRPr lang="uk-UA" sz="1000" baseline="0" dirty="0">
              <a:solidFill>
                <a:schemeClr val="bg1"/>
              </a:solidFill>
            </a:endParaRPr>
          </a:p>
        </p:txBody>
      </p:sp>
      <p:sp>
        <p:nvSpPr>
          <p:cNvPr id="5" name="Заголовок 1"/>
          <p:cNvSpPr>
            <a:spLocks noGrp="1"/>
          </p:cNvSpPr>
          <p:nvPr>
            <p:ph type="title"/>
          </p:nvPr>
        </p:nvSpPr>
        <p:spPr>
          <a:xfrm>
            <a:off x="1268727" y="2132233"/>
            <a:ext cx="9883536" cy="1325563"/>
          </a:xfrm>
        </p:spPr>
        <p:txBody>
          <a:bodyPr>
            <a:normAutofit/>
          </a:bodyPr>
          <a:lstStyle>
            <a:lvl1pPr>
              <a:defRPr sz="3500"/>
            </a:lvl1pPr>
          </a:lstStyle>
          <a:p>
            <a:endParaRPr lang="uk-UA" dirty="0"/>
          </a:p>
        </p:txBody>
      </p:sp>
    </p:spTree>
    <p:extLst>
      <p:ext uri="{BB962C8B-B14F-4D97-AF65-F5344CB8AC3E}">
        <p14:creationId xmlns:p14="http://schemas.microsoft.com/office/powerpoint/2010/main" val="105534021"/>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List Slide">
    <p:spTree>
      <p:nvGrpSpPr>
        <p:cNvPr id="1" name=""/>
        <p:cNvGrpSpPr/>
        <p:nvPr/>
      </p:nvGrpSpPr>
      <p:grpSpPr>
        <a:xfrm>
          <a:off x="0" y="0"/>
          <a:ext cx="0" cy="0"/>
          <a:chOff x="0" y="0"/>
          <a:chExt cx="0" cy="0"/>
        </a:xfrm>
      </p:grpSpPr>
      <p:sp>
        <p:nvSpPr>
          <p:cNvPr id="2" name="Заголовок 1"/>
          <p:cNvSpPr>
            <a:spLocks noGrp="1"/>
          </p:cNvSpPr>
          <p:nvPr>
            <p:ph type="title" hasCustomPrompt="1"/>
          </p:nvPr>
        </p:nvSpPr>
        <p:spPr>
          <a:xfrm>
            <a:off x="407324" y="343778"/>
            <a:ext cx="11521152" cy="525970"/>
          </a:xfrm>
        </p:spPr>
        <p:txBody>
          <a:bodyPr>
            <a:noAutofit/>
          </a:bodyPr>
          <a:lstStyle>
            <a:lvl1pPr>
              <a:defRPr sz="3500"/>
            </a:lvl1pPr>
          </a:lstStyle>
          <a:p>
            <a:r>
              <a:rPr lang="en-US" dirty="0" smtClean="0"/>
              <a:t>Click to add title</a:t>
            </a:r>
            <a:endParaRPr lang="uk-UA" dirty="0"/>
          </a:p>
        </p:txBody>
      </p:sp>
      <p:sp>
        <p:nvSpPr>
          <p:cNvPr id="9" name="Текст 8"/>
          <p:cNvSpPr>
            <a:spLocks noGrp="1"/>
          </p:cNvSpPr>
          <p:nvPr>
            <p:ph type="body" sz="quarter" idx="10" hasCustomPrompt="1"/>
          </p:nvPr>
        </p:nvSpPr>
        <p:spPr>
          <a:xfrm>
            <a:off x="407324" y="1233488"/>
            <a:ext cx="11521153" cy="4391025"/>
          </a:xfrm>
        </p:spPr>
        <p:txBody>
          <a:bodyPr/>
          <a:lstStyle>
            <a:lvl1pPr marL="228584" indent="-228584">
              <a:buClr>
                <a:schemeClr val="accent4"/>
              </a:buClr>
              <a:buFont typeface="Tahoma" panose="020B0604030504040204" pitchFamily="34" charset="0"/>
              <a:buChar char="•"/>
              <a:defRPr sz="2200"/>
            </a:lvl1pPr>
            <a:lvl2pPr marL="685750" indent="-228584">
              <a:buClr>
                <a:schemeClr val="bg2"/>
              </a:buClr>
              <a:buFont typeface="Tahoma" panose="020B0604030504040204" pitchFamily="34" charset="0"/>
              <a:buChar char="▪"/>
              <a:defRPr sz="2200"/>
            </a:lvl2pPr>
            <a:lvl3pPr marL="1142914" indent="-228584">
              <a:buClr>
                <a:schemeClr val="bg2"/>
              </a:buClr>
              <a:buFont typeface="Tahoma" panose="020B0604030504040204" pitchFamily="34" charset="0"/>
              <a:buChar char="-"/>
              <a:defRPr sz="2200"/>
            </a:lvl3pPr>
            <a:lvl4pPr marL="1600080" indent="-228584">
              <a:buClr>
                <a:schemeClr val="bg2"/>
              </a:buClr>
              <a:buSzPct val="80000"/>
              <a:buFont typeface="Tahoma" panose="020B0604030504040204" pitchFamily="34" charset="0"/>
              <a:buChar char="▪"/>
              <a:defRPr sz="2200" baseline="0"/>
            </a:lvl4pPr>
            <a:lvl5pPr>
              <a:defRPr sz="2200"/>
            </a:lvl5pPr>
          </a:lstStyle>
          <a:p>
            <a:pPr lvl="0"/>
            <a:r>
              <a:rPr lang="en-US" dirty="0" smtClean="0"/>
              <a:t>Click to add text</a:t>
            </a:r>
            <a:endParaRPr lang="ru-RU" dirty="0" smtClean="0"/>
          </a:p>
          <a:p>
            <a:pPr lvl="1"/>
            <a:r>
              <a:rPr lang="en-US" dirty="0" smtClean="0"/>
              <a:t>Second level</a:t>
            </a:r>
            <a:endParaRPr lang="ru-RU" dirty="0" smtClean="0"/>
          </a:p>
          <a:p>
            <a:pPr lvl="2"/>
            <a:r>
              <a:rPr lang="en-US" dirty="0" smtClean="0"/>
              <a:t>Third level</a:t>
            </a:r>
            <a:endParaRPr lang="ru-RU" dirty="0" smtClean="0"/>
          </a:p>
          <a:p>
            <a:pPr lvl="3"/>
            <a:r>
              <a:rPr lang="en-US" dirty="0" smtClean="0"/>
              <a:t>Fourth level</a:t>
            </a:r>
            <a:endParaRPr lang="ru-RU" dirty="0" smtClean="0"/>
          </a:p>
        </p:txBody>
      </p:sp>
    </p:spTree>
    <p:extLst>
      <p:ext uri="{BB962C8B-B14F-4D97-AF65-F5344CB8AC3E}">
        <p14:creationId xmlns:p14="http://schemas.microsoft.com/office/powerpoint/2010/main" val="3241052062"/>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xt Slide">
    <p:spTree>
      <p:nvGrpSpPr>
        <p:cNvPr id="1" name=""/>
        <p:cNvGrpSpPr/>
        <p:nvPr/>
      </p:nvGrpSpPr>
      <p:grpSpPr>
        <a:xfrm>
          <a:off x="0" y="0"/>
          <a:ext cx="0" cy="0"/>
          <a:chOff x="0" y="0"/>
          <a:chExt cx="0" cy="0"/>
        </a:xfrm>
      </p:grpSpPr>
      <p:sp>
        <p:nvSpPr>
          <p:cNvPr id="9" name="Текст 8"/>
          <p:cNvSpPr>
            <a:spLocks noGrp="1"/>
          </p:cNvSpPr>
          <p:nvPr>
            <p:ph type="body" sz="quarter" idx="10" hasCustomPrompt="1"/>
          </p:nvPr>
        </p:nvSpPr>
        <p:spPr>
          <a:xfrm>
            <a:off x="415636" y="1233488"/>
            <a:ext cx="11514429" cy="3425825"/>
          </a:xfrm>
        </p:spPr>
        <p:txBody>
          <a:bodyPr/>
          <a:lstStyle>
            <a:lvl1pPr marL="0" indent="0">
              <a:buClr>
                <a:schemeClr val="accent4"/>
              </a:buClr>
              <a:buFontTx/>
              <a:buNone/>
              <a:defRPr sz="2200"/>
            </a:lvl1pPr>
            <a:lvl2pPr marL="685750" indent="-228584">
              <a:buClr>
                <a:schemeClr val="bg2"/>
              </a:buClr>
              <a:buFont typeface="Tahoma" panose="020B0604030504040204" pitchFamily="34" charset="0"/>
              <a:buChar char="▪"/>
              <a:defRPr sz="2200"/>
            </a:lvl2pPr>
            <a:lvl3pPr marL="1142914" indent="-228584">
              <a:buClr>
                <a:schemeClr val="bg2"/>
              </a:buClr>
              <a:buFont typeface="Tahoma" panose="020B0604030504040204" pitchFamily="34" charset="0"/>
              <a:buChar char="-"/>
              <a:defRPr sz="2200"/>
            </a:lvl3pPr>
            <a:lvl4pPr marL="1600080" indent="-228584">
              <a:buClr>
                <a:schemeClr val="bg2"/>
              </a:buClr>
              <a:buSzPct val="80000"/>
              <a:buFont typeface="Tahoma" panose="020B0604030504040204" pitchFamily="34" charset="0"/>
              <a:buChar char="▪"/>
              <a:defRPr sz="2200"/>
            </a:lvl4pPr>
            <a:lvl5pPr>
              <a:defRPr sz="2200"/>
            </a:lvl5pPr>
          </a:lstStyle>
          <a:p>
            <a:pPr lvl="0"/>
            <a:r>
              <a:rPr lang="en-US" dirty="0" smtClean="0"/>
              <a:t>Click to add text</a:t>
            </a:r>
            <a:endParaRPr lang="ru-RU" dirty="0" smtClean="0"/>
          </a:p>
        </p:txBody>
      </p:sp>
      <p:sp>
        <p:nvSpPr>
          <p:cNvPr id="4" name="Заголовок 1"/>
          <p:cNvSpPr>
            <a:spLocks noGrp="1"/>
          </p:cNvSpPr>
          <p:nvPr>
            <p:ph type="title" hasCustomPrompt="1"/>
          </p:nvPr>
        </p:nvSpPr>
        <p:spPr>
          <a:xfrm>
            <a:off x="415636" y="343778"/>
            <a:ext cx="11512840" cy="525970"/>
          </a:xfrm>
        </p:spPr>
        <p:txBody>
          <a:bodyPr>
            <a:noAutofit/>
          </a:bodyPr>
          <a:lstStyle>
            <a:lvl1pPr>
              <a:defRPr sz="3500"/>
            </a:lvl1pPr>
          </a:lstStyle>
          <a:p>
            <a:r>
              <a:rPr lang="en-US" dirty="0" smtClean="0"/>
              <a:t>Click to add title</a:t>
            </a:r>
            <a:endParaRPr lang="uk-UA" dirty="0"/>
          </a:p>
        </p:txBody>
      </p:sp>
    </p:spTree>
    <p:extLst>
      <p:ext uri="{BB962C8B-B14F-4D97-AF65-F5344CB8AC3E}">
        <p14:creationId xmlns:p14="http://schemas.microsoft.com/office/powerpoint/2010/main" val="3322664863"/>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able Slide">
    <p:spTree>
      <p:nvGrpSpPr>
        <p:cNvPr id="1" name=""/>
        <p:cNvGrpSpPr/>
        <p:nvPr/>
      </p:nvGrpSpPr>
      <p:grpSpPr>
        <a:xfrm>
          <a:off x="0" y="0"/>
          <a:ext cx="0" cy="0"/>
          <a:chOff x="0" y="0"/>
          <a:chExt cx="0" cy="0"/>
        </a:xfrm>
      </p:grpSpPr>
      <p:sp>
        <p:nvSpPr>
          <p:cNvPr id="3" name="Таблица 2"/>
          <p:cNvSpPr>
            <a:spLocks noGrp="1"/>
          </p:cNvSpPr>
          <p:nvPr>
            <p:ph type="tbl" sz="quarter" idx="10"/>
          </p:nvPr>
        </p:nvSpPr>
        <p:spPr>
          <a:xfrm>
            <a:off x="415636" y="1233488"/>
            <a:ext cx="11514427" cy="4391025"/>
          </a:xfrm>
        </p:spPr>
        <p:txBody>
          <a:bodyPr/>
          <a:lstStyle/>
          <a:p>
            <a:endParaRPr lang="uk-UA" dirty="0"/>
          </a:p>
        </p:txBody>
      </p:sp>
      <p:sp>
        <p:nvSpPr>
          <p:cNvPr id="4" name="Заголовок 1"/>
          <p:cNvSpPr>
            <a:spLocks noGrp="1"/>
          </p:cNvSpPr>
          <p:nvPr>
            <p:ph type="title" hasCustomPrompt="1"/>
          </p:nvPr>
        </p:nvSpPr>
        <p:spPr>
          <a:xfrm>
            <a:off x="415636" y="343778"/>
            <a:ext cx="11512840" cy="525970"/>
          </a:xfrm>
        </p:spPr>
        <p:txBody>
          <a:bodyPr>
            <a:noAutofit/>
          </a:bodyPr>
          <a:lstStyle>
            <a:lvl1pPr>
              <a:defRPr sz="3500"/>
            </a:lvl1pPr>
          </a:lstStyle>
          <a:p>
            <a:r>
              <a:rPr lang="en-US" dirty="0" smtClean="0"/>
              <a:t>Click to add title</a:t>
            </a:r>
            <a:endParaRPr lang="uk-UA" dirty="0"/>
          </a:p>
        </p:txBody>
      </p:sp>
    </p:spTree>
    <p:extLst>
      <p:ext uri="{BB962C8B-B14F-4D97-AF65-F5344CB8AC3E}">
        <p14:creationId xmlns:p14="http://schemas.microsoft.com/office/powerpoint/2010/main" val="2999086630"/>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and image ">
    <p:spTree>
      <p:nvGrpSpPr>
        <p:cNvPr id="1" name=""/>
        <p:cNvGrpSpPr/>
        <p:nvPr/>
      </p:nvGrpSpPr>
      <p:grpSpPr>
        <a:xfrm>
          <a:off x="0" y="0"/>
          <a:ext cx="0" cy="0"/>
          <a:chOff x="0" y="0"/>
          <a:chExt cx="0" cy="0"/>
        </a:xfrm>
      </p:grpSpPr>
      <p:sp>
        <p:nvSpPr>
          <p:cNvPr id="4" name="Текст 3"/>
          <p:cNvSpPr>
            <a:spLocks noGrp="1"/>
          </p:cNvSpPr>
          <p:nvPr>
            <p:ph type="body" sz="half" idx="2" hasCustomPrompt="1"/>
          </p:nvPr>
        </p:nvSpPr>
        <p:spPr>
          <a:xfrm>
            <a:off x="407324" y="1464898"/>
            <a:ext cx="4760669" cy="4159615"/>
          </a:xfrm>
        </p:spPr>
        <p:txBody>
          <a:bodyPr>
            <a:normAutofit/>
          </a:bodyPr>
          <a:lstStyle>
            <a:lvl1pPr marL="0" indent="0">
              <a:buNone/>
              <a:defRPr sz="2200"/>
            </a:lvl1pPr>
            <a:lvl2pPr marL="457167" indent="0">
              <a:buNone/>
              <a:defRPr sz="1400"/>
            </a:lvl2pPr>
            <a:lvl3pPr marL="914332" indent="0">
              <a:buNone/>
              <a:defRPr sz="1200"/>
            </a:lvl3pPr>
            <a:lvl4pPr marL="1371498" indent="0">
              <a:buNone/>
              <a:defRPr sz="1000"/>
            </a:lvl4pPr>
            <a:lvl5pPr marL="1828664" indent="0">
              <a:buNone/>
              <a:defRPr sz="1000"/>
            </a:lvl5pPr>
            <a:lvl6pPr marL="2285830" indent="0">
              <a:buNone/>
              <a:defRPr sz="1000"/>
            </a:lvl6pPr>
            <a:lvl7pPr marL="2742994" indent="0">
              <a:buNone/>
              <a:defRPr sz="1000"/>
            </a:lvl7pPr>
            <a:lvl8pPr marL="3200160" indent="0">
              <a:buNone/>
              <a:defRPr sz="1000"/>
            </a:lvl8pPr>
            <a:lvl9pPr marL="3657327" indent="0">
              <a:buNone/>
              <a:defRPr sz="1000"/>
            </a:lvl9pPr>
          </a:lstStyle>
          <a:p>
            <a:pPr lvl="0"/>
            <a:r>
              <a:rPr lang="en-US" dirty="0" smtClean="0"/>
              <a:t>Click to add text</a:t>
            </a:r>
            <a:endParaRPr lang="ru-RU" dirty="0" smtClean="0"/>
          </a:p>
        </p:txBody>
      </p:sp>
      <p:sp>
        <p:nvSpPr>
          <p:cNvPr id="9" name="Рисунок 8"/>
          <p:cNvSpPr>
            <a:spLocks noGrp="1"/>
          </p:cNvSpPr>
          <p:nvPr>
            <p:ph type="pic" sz="quarter" idx="10"/>
          </p:nvPr>
        </p:nvSpPr>
        <p:spPr>
          <a:xfrm>
            <a:off x="6096000" y="0"/>
            <a:ext cx="6095999" cy="6858000"/>
          </a:xfrm>
        </p:spPr>
        <p:txBody>
          <a:bodyPr/>
          <a:lstStyle/>
          <a:p>
            <a:endParaRPr lang="uk-UA"/>
          </a:p>
        </p:txBody>
      </p:sp>
      <p:sp>
        <p:nvSpPr>
          <p:cNvPr id="5" name="Заголовок 1"/>
          <p:cNvSpPr>
            <a:spLocks noGrp="1"/>
          </p:cNvSpPr>
          <p:nvPr>
            <p:ph type="title" hasCustomPrompt="1"/>
          </p:nvPr>
        </p:nvSpPr>
        <p:spPr>
          <a:xfrm>
            <a:off x="407324" y="343778"/>
            <a:ext cx="4760669" cy="525970"/>
          </a:xfrm>
        </p:spPr>
        <p:txBody>
          <a:bodyPr>
            <a:noAutofit/>
          </a:bodyPr>
          <a:lstStyle>
            <a:lvl1pPr>
              <a:defRPr sz="3500"/>
            </a:lvl1pPr>
          </a:lstStyle>
          <a:p>
            <a:r>
              <a:rPr lang="en-US" dirty="0" smtClean="0"/>
              <a:t>Click to add title</a:t>
            </a:r>
            <a:endParaRPr lang="uk-UA" dirty="0"/>
          </a:p>
        </p:txBody>
      </p:sp>
    </p:spTree>
    <p:extLst>
      <p:ext uri="{BB962C8B-B14F-4D97-AF65-F5344CB8AC3E}">
        <p14:creationId xmlns:p14="http://schemas.microsoft.com/office/powerpoint/2010/main" val="1504527078"/>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and diagram ">
    <p:spTree>
      <p:nvGrpSpPr>
        <p:cNvPr id="1" name=""/>
        <p:cNvGrpSpPr/>
        <p:nvPr/>
      </p:nvGrpSpPr>
      <p:grpSpPr>
        <a:xfrm>
          <a:off x="0" y="0"/>
          <a:ext cx="0" cy="0"/>
          <a:chOff x="0" y="0"/>
          <a:chExt cx="0" cy="0"/>
        </a:xfrm>
      </p:grpSpPr>
      <p:sp>
        <p:nvSpPr>
          <p:cNvPr id="4" name="Текст 3"/>
          <p:cNvSpPr>
            <a:spLocks noGrp="1"/>
          </p:cNvSpPr>
          <p:nvPr>
            <p:ph type="body" sz="half" idx="2" hasCustomPrompt="1"/>
          </p:nvPr>
        </p:nvSpPr>
        <p:spPr>
          <a:xfrm>
            <a:off x="415635" y="1233488"/>
            <a:ext cx="4686813" cy="4391025"/>
          </a:xfrm>
        </p:spPr>
        <p:txBody>
          <a:bodyPr>
            <a:normAutofit/>
          </a:bodyPr>
          <a:lstStyle>
            <a:lvl1pPr marL="0" indent="0">
              <a:buNone/>
              <a:defRPr sz="2200"/>
            </a:lvl1pPr>
            <a:lvl2pPr marL="457167" indent="0">
              <a:buNone/>
              <a:defRPr sz="1400"/>
            </a:lvl2pPr>
            <a:lvl3pPr marL="914332" indent="0">
              <a:buNone/>
              <a:defRPr sz="1200"/>
            </a:lvl3pPr>
            <a:lvl4pPr marL="1371498" indent="0">
              <a:buNone/>
              <a:defRPr sz="1000"/>
            </a:lvl4pPr>
            <a:lvl5pPr marL="1828664" indent="0">
              <a:buNone/>
              <a:defRPr sz="1000"/>
            </a:lvl5pPr>
            <a:lvl6pPr marL="2285830" indent="0">
              <a:buNone/>
              <a:defRPr sz="1000"/>
            </a:lvl6pPr>
            <a:lvl7pPr marL="2742994" indent="0">
              <a:buNone/>
              <a:defRPr sz="1000"/>
            </a:lvl7pPr>
            <a:lvl8pPr marL="3200160" indent="0">
              <a:buNone/>
              <a:defRPr sz="1000"/>
            </a:lvl8pPr>
            <a:lvl9pPr marL="3657327" indent="0">
              <a:buNone/>
              <a:defRPr sz="1000"/>
            </a:lvl9pPr>
          </a:lstStyle>
          <a:p>
            <a:pPr lvl="0"/>
            <a:r>
              <a:rPr lang="en-US" dirty="0" smtClean="0"/>
              <a:t>Click to add text</a:t>
            </a:r>
            <a:endParaRPr lang="ru-RU" dirty="0" smtClean="0"/>
          </a:p>
        </p:txBody>
      </p:sp>
      <p:sp>
        <p:nvSpPr>
          <p:cNvPr id="7" name="Диаграмма 6"/>
          <p:cNvSpPr>
            <a:spLocks noGrp="1"/>
          </p:cNvSpPr>
          <p:nvPr>
            <p:ph type="chart" sz="quarter" idx="10"/>
          </p:nvPr>
        </p:nvSpPr>
        <p:spPr>
          <a:xfrm>
            <a:off x="6240463" y="260350"/>
            <a:ext cx="5688019" cy="5364163"/>
          </a:xfrm>
        </p:spPr>
        <p:txBody>
          <a:bodyPr/>
          <a:lstStyle/>
          <a:p>
            <a:endParaRPr lang="uk-UA"/>
          </a:p>
        </p:txBody>
      </p:sp>
      <p:sp>
        <p:nvSpPr>
          <p:cNvPr id="5" name="Заголовок 1"/>
          <p:cNvSpPr>
            <a:spLocks noGrp="1"/>
          </p:cNvSpPr>
          <p:nvPr>
            <p:ph type="title" hasCustomPrompt="1"/>
          </p:nvPr>
        </p:nvSpPr>
        <p:spPr>
          <a:xfrm>
            <a:off x="415636" y="335614"/>
            <a:ext cx="4686814" cy="525970"/>
          </a:xfrm>
        </p:spPr>
        <p:txBody>
          <a:bodyPr>
            <a:noAutofit/>
          </a:bodyPr>
          <a:lstStyle>
            <a:lvl1pPr marL="0" indent="0">
              <a:defRPr sz="3500"/>
            </a:lvl1pPr>
          </a:lstStyle>
          <a:p>
            <a:r>
              <a:rPr lang="en-US" dirty="0" smtClean="0"/>
              <a:t>Click to add title</a:t>
            </a:r>
            <a:endParaRPr lang="uk-UA" dirty="0"/>
          </a:p>
        </p:txBody>
      </p:sp>
    </p:spTree>
    <p:extLst>
      <p:ext uri="{BB962C8B-B14F-4D97-AF65-F5344CB8AC3E}">
        <p14:creationId xmlns:p14="http://schemas.microsoft.com/office/powerpoint/2010/main" val="2549257490"/>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Сhapter Slide">
    <p:spTree>
      <p:nvGrpSpPr>
        <p:cNvPr id="1" name=""/>
        <p:cNvGrpSpPr/>
        <p:nvPr/>
      </p:nvGrpSpPr>
      <p:grpSpPr>
        <a:xfrm>
          <a:off x="0" y="0"/>
          <a:ext cx="0" cy="0"/>
          <a:chOff x="0" y="0"/>
          <a:chExt cx="0" cy="0"/>
        </a:xfrm>
      </p:grpSpPr>
      <p:sp>
        <p:nvSpPr>
          <p:cNvPr id="4" name="Рисунок 3"/>
          <p:cNvSpPr>
            <a:spLocks noGrp="1"/>
          </p:cNvSpPr>
          <p:nvPr>
            <p:ph type="pic" sz="quarter" idx="10"/>
          </p:nvPr>
        </p:nvSpPr>
        <p:spPr>
          <a:xfrm>
            <a:off x="0" y="0"/>
            <a:ext cx="12192000" cy="6858000"/>
          </a:xfrm>
          <a:prstGeom prst="rect">
            <a:avLst/>
          </a:prstGeom>
        </p:spPr>
        <p:txBody>
          <a:bodyPr/>
          <a:lstStyle/>
          <a:p>
            <a:endParaRPr lang="uk-UA" dirty="0"/>
          </a:p>
        </p:txBody>
      </p:sp>
      <p:sp>
        <p:nvSpPr>
          <p:cNvPr id="2" name="Заголовок 1"/>
          <p:cNvSpPr>
            <a:spLocks noGrp="1"/>
          </p:cNvSpPr>
          <p:nvPr>
            <p:ph type="title" hasCustomPrompt="1"/>
          </p:nvPr>
        </p:nvSpPr>
        <p:spPr>
          <a:xfrm>
            <a:off x="446118" y="5848096"/>
            <a:ext cx="10515600" cy="525970"/>
          </a:xfrm>
          <a:prstGeom prst="rect">
            <a:avLst/>
          </a:prstGeom>
        </p:spPr>
        <p:txBody>
          <a:bodyPr>
            <a:noAutofit/>
          </a:bodyPr>
          <a:lstStyle>
            <a:lvl1pPr>
              <a:defRPr sz="3500">
                <a:solidFill>
                  <a:schemeClr val="bg1"/>
                </a:solidFill>
              </a:defRPr>
            </a:lvl1pPr>
          </a:lstStyle>
          <a:p>
            <a:r>
              <a:rPr lang="en-US" dirty="0" smtClean="0"/>
              <a:t>Click to add title</a:t>
            </a:r>
            <a:endParaRPr lang="uk-UA" dirty="0"/>
          </a:p>
        </p:txBody>
      </p:sp>
    </p:spTree>
    <p:extLst>
      <p:ext uri="{BB962C8B-B14F-4D97-AF65-F5344CB8AC3E}">
        <p14:creationId xmlns:p14="http://schemas.microsoft.com/office/powerpoint/2010/main" val="1136001050"/>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02">
    <p:spTree>
      <p:nvGrpSpPr>
        <p:cNvPr id="1" name=""/>
        <p:cNvGrpSpPr/>
        <p:nvPr/>
      </p:nvGrpSpPr>
      <p:grpSpPr>
        <a:xfrm>
          <a:off x="0" y="0"/>
          <a:ext cx="0" cy="0"/>
          <a:chOff x="0" y="0"/>
          <a:chExt cx="0" cy="0"/>
        </a:xfrm>
      </p:grpSpPr>
      <p:sp>
        <p:nvSpPr>
          <p:cNvPr id="12" name="Рисунок 11"/>
          <p:cNvSpPr>
            <a:spLocks noGrp="1"/>
          </p:cNvSpPr>
          <p:nvPr>
            <p:ph type="pic" sz="quarter" idx="10"/>
          </p:nvPr>
        </p:nvSpPr>
        <p:spPr>
          <a:xfrm>
            <a:off x="263530" y="1233488"/>
            <a:ext cx="11664391" cy="5364162"/>
          </a:xfrm>
        </p:spPr>
        <p:txBody>
          <a:bodyPr/>
          <a:lstStyle/>
          <a:p>
            <a:endParaRPr lang="uk-UA" dirty="0"/>
          </a:p>
        </p:txBody>
      </p:sp>
      <p:sp>
        <p:nvSpPr>
          <p:cNvPr id="8" name="Подзаголовок 2"/>
          <p:cNvSpPr>
            <a:spLocks noGrp="1"/>
          </p:cNvSpPr>
          <p:nvPr>
            <p:ph type="subTitle" idx="1" hasCustomPrompt="1"/>
          </p:nvPr>
        </p:nvSpPr>
        <p:spPr>
          <a:xfrm>
            <a:off x="1188725" y="4741589"/>
            <a:ext cx="8969433" cy="454573"/>
          </a:xfrm>
        </p:spPr>
        <p:txBody>
          <a:bodyPr>
            <a:noAutofit/>
          </a:bodyPr>
          <a:lstStyle>
            <a:lvl1pPr marL="0" marR="0" indent="0" algn="l" defTabSz="914332" rtl="0" eaLnBrk="1" fontAlgn="auto" latinLnBrk="0" hangingPunct="1">
              <a:lnSpc>
                <a:spcPct val="90000"/>
              </a:lnSpc>
              <a:spcBef>
                <a:spcPts val="1000"/>
              </a:spcBef>
              <a:spcAft>
                <a:spcPts val="0"/>
              </a:spcAft>
              <a:buClrTx/>
              <a:buSzTx/>
              <a:buFont typeface="Arial" panose="020B0604020202020204" pitchFamily="34" charset="0"/>
              <a:buNone/>
              <a:tabLst/>
              <a:defRPr sz="3000">
                <a:solidFill>
                  <a:schemeClr val="bg1"/>
                </a:solidFill>
              </a:defRPr>
            </a:lvl1pPr>
            <a:lvl2pPr marL="457167" indent="0" algn="ctr">
              <a:buNone/>
              <a:defRPr sz="2000"/>
            </a:lvl2pPr>
            <a:lvl3pPr marL="914332" indent="0" algn="ctr">
              <a:buNone/>
              <a:defRPr sz="1800"/>
            </a:lvl3pPr>
            <a:lvl4pPr marL="1371498" indent="0" algn="ctr">
              <a:buNone/>
              <a:defRPr sz="1600"/>
            </a:lvl4pPr>
            <a:lvl5pPr marL="1828664" indent="0" algn="ctr">
              <a:buNone/>
              <a:defRPr sz="1600"/>
            </a:lvl5pPr>
            <a:lvl6pPr marL="2285830" indent="0" algn="ctr">
              <a:buNone/>
              <a:defRPr sz="1600"/>
            </a:lvl6pPr>
            <a:lvl7pPr marL="2742994" indent="0" algn="ctr">
              <a:buNone/>
              <a:defRPr sz="1600"/>
            </a:lvl7pPr>
            <a:lvl8pPr marL="3200160" indent="0" algn="ctr">
              <a:buNone/>
              <a:defRPr sz="1600"/>
            </a:lvl8pPr>
            <a:lvl9pPr marL="3657327" indent="0" algn="ctr">
              <a:buNone/>
              <a:defRPr sz="1600"/>
            </a:lvl9pPr>
          </a:lstStyle>
          <a:p>
            <a:r>
              <a:rPr lang="en-US" dirty="0" smtClean="0"/>
              <a:t>Click to add subtitle 30pt</a:t>
            </a:r>
            <a:endParaRPr lang="uk-UA" dirty="0"/>
          </a:p>
        </p:txBody>
      </p:sp>
      <p:sp>
        <p:nvSpPr>
          <p:cNvPr id="6" name="Заголовок 1"/>
          <p:cNvSpPr>
            <a:spLocks noGrp="1"/>
          </p:cNvSpPr>
          <p:nvPr>
            <p:ph type="ctrTitle" hasCustomPrompt="1"/>
          </p:nvPr>
        </p:nvSpPr>
        <p:spPr>
          <a:xfrm>
            <a:off x="1188723" y="5434552"/>
            <a:ext cx="10741340" cy="924707"/>
          </a:xfrm>
        </p:spPr>
        <p:txBody>
          <a:bodyPr anchor="b">
            <a:normAutofit/>
          </a:bodyPr>
          <a:lstStyle>
            <a:lvl1pPr marL="0" indent="0" algn="l">
              <a:defRPr sz="6500">
                <a:solidFill>
                  <a:schemeClr val="bg1"/>
                </a:solidFill>
              </a:defRPr>
            </a:lvl1pPr>
          </a:lstStyle>
          <a:p>
            <a:r>
              <a:rPr lang="en-US" dirty="0" smtClean="0"/>
              <a:t>Click to add title 65pt</a:t>
            </a:r>
            <a:endParaRPr lang="uk-UA" dirty="0"/>
          </a:p>
        </p:txBody>
      </p:sp>
    </p:spTree>
    <p:extLst>
      <p:ext uri="{BB962C8B-B14F-4D97-AF65-F5344CB8AC3E}">
        <p14:creationId xmlns:p14="http://schemas.microsoft.com/office/powerpoint/2010/main" val="4094339195"/>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03">
    <p:spTree>
      <p:nvGrpSpPr>
        <p:cNvPr id="1" name=""/>
        <p:cNvGrpSpPr/>
        <p:nvPr/>
      </p:nvGrpSpPr>
      <p:grpSpPr>
        <a:xfrm>
          <a:off x="0" y="0"/>
          <a:ext cx="0" cy="0"/>
          <a:chOff x="0" y="0"/>
          <a:chExt cx="0" cy="0"/>
        </a:xfrm>
      </p:grpSpPr>
      <p:pic>
        <p:nvPicPr>
          <p:cNvPr id="2" name="Рисунок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63525" y="1233488"/>
            <a:ext cx="11686056" cy="5364162"/>
          </a:xfrm>
          <a:prstGeom prst="rect">
            <a:avLst/>
          </a:prstGeom>
        </p:spPr>
      </p:pic>
      <p:sp>
        <p:nvSpPr>
          <p:cNvPr id="8" name="Подзаголовок 2"/>
          <p:cNvSpPr>
            <a:spLocks noGrp="1"/>
          </p:cNvSpPr>
          <p:nvPr>
            <p:ph type="subTitle" idx="1" hasCustomPrompt="1"/>
          </p:nvPr>
        </p:nvSpPr>
        <p:spPr>
          <a:xfrm>
            <a:off x="1188726" y="1972753"/>
            <a:ext cx="8969433" cy="454573"/>
          </a:xfrm>
        </p:spPr>
        <p:txBody>
          <a:bodyPr>
            <a:noAutofit/>
          </a:bodyPr>
          <a:lstStyle>
            <a:lvl1pPr marL="0" indent="0" algn="l">
              <a:buNone/>
              <a:defRPr sz="3000">
                <a:solidFill>
                  <a:schemeClr val="bg1"/>
                </a:solidFill>
              </a:defRPr>
            </a:lvl1pPr>
            <a:lvl2pPr marL="457167" indent="0" algn="ctr">
              <a:buNone/>
              <a:defRPr sz="2000"/>
            </a:lvl2pPr>
            <a:lvl3pPr marL="914332" indent="0" algn="ctr">
              <a:buNone/>
              <a:defRPr sz="1800"/>
            </a:lvl3pPr>
            <a:lvl4pPr marL="1371498" indent="0" algn="ctr">
              <a:buNone/>
              <a:defRPr sz="1600"/>
            </a:lvl4pPr>
            <a:lvl5pPr marL="1828664" indent="0" algn="ctr">
              <a:buNone/>
              <a:defRPr sz="1600"/>
            </a:lvl5pPr>
            <a:lvl6pPr marL="2285830" indent="0" algn="ctr">
              <a:buNone/>
              <a:defRPr sz="1600"/>
            </a:lvl6pPr>
            <a:lvl7pPr marL="2742994" indent="0" algn="ctr">
              <a:buNone/>
              <a:defRPr sz="1600"/>
            </a:lvl7pPr>
            <a:lvl8pPr marL="3200160" indent="0" algn="ctr">
              <a:buNone/>
              <a:defRPr sz="1600"/>
            </a:lvl8pPr>
            <a:lvl9pPr marL="3657327" indent="0" algn="ctr">
              <a:buNone/>
              <a:defRPr sz="1600"/>
            </a:lvl9pPr>
          </a:lstStyle>
          <a:p>
            <a:r>
              <a:rPr lang="en-US" dirty="0" smtClean="0"/>
              <a:t>Click to add subtitle 30pt</a:t>
            </a:r>
            <a:endParaRPr lang="uk-UA" dirty="0"/>
          </a:p>
        </p:txBody>
      </p:sp>
      <p:sp>
        <p:nvSpPr>
          <p:cNvPr id="6" name="Заголовок 1"/>
          <p:cNvSpPr>
            <a:spLocks noGrp="1"/>
          </p:cNvSpPr>
          <p:nvPr>
            <p:ph type="ctrTitle" hasCustomPrompt="1"/>
          </p:nvPr>
        </p:nvSpPr>
        <p:spPr>
          <a:xfrm>
            <a:off x="1188723" y="2701639"/>
            <a:ext cx="7631084" cy="1731039"/>
          </a:xfrm>
        </p:spPr>
        <p:txBody>
          <a:bodyPr anchor="b">
            <a:normAutofit/>
          </a:bodyPr>
          <a:lstStyle>
            <a:lvl1pPr marL="0" indent="0" algn="l">
              <a:defRPr sz="6500">
                <a:solidFill>
                  <a:schemeClr val="bg1"/>
                </a:solidFill>
              </a:defRPr>
            </a:lvl1pPr>
          </a:lstStyle>
          <a:p>
            <a:r>
              <a:rPr lang="en-US" dirty="0" smtClean="0"/>
              <a:t>Click to add title</a:t>
            </a:r>
            <a:br>
              <a:rPr lang="en-US" dirty="0" smtClean="0"/>
            </a:br>
            <a:r>
              <a:rPr lang="en-US" dirty="0" smtClean="0"/>
              <a:t>65 </a:t>
            </a:r>
            <a:r>
              <a:rPr lang="en-US" dirty="0" err="1" smtClean="0"/>
              <a:t>pt</a:t>
            </a:r>
            <a:endParaRPr lang="uk-UA" dirty="0"/>
          </a:p>
        </p:txBody>
      </p:sp>
    </p:spTree>
    <p:extLst>
      <p:ext uri="{BB962C8B-B14F-4D97-AF65-F5344CB8AC3E}">
        <p14:creationId xmlns:p14="http://schemas.microsoft.com/office/powerpoint/2010/main" val="3161719626"/>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Сhapter Slide">
    <p:spTree>
      <p:nvGrpSpPr>
        <p:cNvPr id="1" name=""/>
        <p:cNvGrpSpPr/>
        <p:nvPr/>
      </p:nvGrpSpPr>
      <p:grpSpPr>
        <a:xfrm>
          <a:off x="0" y="0"/>
          <a:ext cx="0" cy="0"/>
          <a:chOff x="0" y="0"/>
          <a:chExt cx="0" cy="0"/>
        </a:xfrm>
      </p:grpSpPr>
      <p:sp>
        <p:nvSpPr>
          <p:cNvPr id="8" name="Рисунок 7"/>
          <p:cNvSpPr>
            <a:spLocks noGrp="1"/>
          </p:cNvSpPr>
          <p:nvPr>
            <p:ph type="pic" sz="quarter" idx="10"/>
          </p:nvPr>
        </p:nvSpPr>
        <p:spPr>
          <a:xfrm>
            <a:off x="263531" y="1233498"/>
            <a:ext cx="11664951" cy="4364007"/>
          </a:xfrm>
        </p:spPr>
        <p:txBody>
          <a:bodyPr/>
          <a:lstStyle/>
          <a:p>
            <a:endParaRPr lang="uk-UA"/>
          </a:p>
        </p:txBody>
      </p:sp>
      <p:sp>
        <p:nvSpPr>
          <p:cNvPr id="9" name="Подзаголовок 2"/>
          <p:cNvSpPr>
            <a:spLocks noGrp="1"/>
          </p:cNvSpPr>
          <p:nvPr>
            <p:ph type="subTitle" idx="1" hasCustomPrompt="1"/>
          </p:nvPr>
        </p:nvSpPr>
        <p:spPr>
          <a:xfrm>
            <a:off x="263532" y="5851565"/>
            <a:ext cx="8969433" cy="454573"/>
          </a:xfrm>
        </p:spPr>
        <p:txBody>
          <a:bodyPr>
            <a:noAutofit/>
          </a:bodyPr>
          <a:lstStyle>
            <a:lvl1pPr marL="0" indent="0" algn="l">
              <a:buNone/>
              <a:defRPr sz="3500"/>
            </a:lvl1pPr>
            <a:lvl2pPr marL="457167" indent="0" algn="ctr">
              <a:buNone/>
              <a:defRPr sz="2000"/>
            </a:lvl2pPr>
            <a:lvl3pPr marL="914332" indent="0" algn="ctr">
              <a:buNone/>
              <a:defRPr sz="1800"/>
            </a:lvl3pPr>
            <a:lvl4pPr marL="1371498" indent="0" algn="ctr">
              <a:buNone/>
              <a:defRPr sz="1600"/>
            </a:lvl4pPr>
            <a:lvl5pPr marL="1828664" indent="0" algn="ctr">
              <a:buNone/>
              <a:defRPr sz="1600"/>
            </a:lvl5pPr>
            <a:lvl6pPr marL="2285830" indent="0" algn="ctr">
              <a:buNone/>
              <a:defRPr sz="1600"/>
            </a:lvl6pPr>
            <a:lvl7pPr marL="2742994" indent="0" algn="ctr">
              <a:buNone/>
              <a:defRPr sz="1600"/>
            </a:lvl7pPr>
            <a:lvl8pPr marL="3200160" indent="0" algn="ctr">
              <a:buNone/>
              <a:defRPr sz="1600"/>
            </a:lvl8pPr>
            <a:lvl9pPr marL="3657327" indent="0" algn="ctr">
              <a:buNone/>
              <a:defRPr sz="1600"/>
            </a:lvl9pPr>
          </a:lstStyle>
          <a:p>
            <a:r>
              <a:rPr lang="en-US" dirty="0" smtClean="0"/>
              <a:t>Click to add subtitle 35pt</a:t>
            </a:r>
            <a:endParaRPr lang="uk-UA" dirty="0"/>
          </a:p>
        </p:txBody>
      </p:sp>
    </p:spTree>
    <p:extLst>
      <p:ext uri="{BB962C8B-B14F-4D97-AF65-F5344CB8AC3E}">
        <p14:creationId xmlns:p14="http://schemas.microsoft.com/office/powerpoint/2010/main" val="2687236239"/>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ist Slide">
    <p:spTree>
      <p:nvGrpSpPr>
        <p:cNvPr id="1" name=""/>
        <p:cNvGrpSpPr/>
        <p:nvPr/>
      </p:nvGrpSpPr>
      <p:grpSpPr>
        <a:xfrm>
          <a:off x="0" y="0"/>
          <a:ext cx="0" cy="0"/>
          <a:chOff x="0" y="0"/>
          <a:chExt cx="0" cy="0"/>
        </a:xfrm>
      </p:grpSpPr>
      <p:sp>
        <p:nvSpPr>
          <p:cNvPr id="2" name="Заголовок 1"/>
          <p:cNvSpPr>
            <a:spLocks noGrp="1"/>
          </p:cNvSpPr>
          <p:nvPr>
            <p:ph type="title" hasCustomPrompt="1"/>
          </p:nvPr>
        </p:nvSpPr>
        <p:spPr>
          <a:xfrm>
            <a:off x="407324" y="1233488"/>
            <a:ext cx="11360639" cy="525970"/>
          </a:xfrm>
        </p:spPr>
        <p:txBody>
          <a:bodyPr>
            <a:noAutofit/>
          </a:bodyPr>
          <a:lstStyle>
            <a:lvl1pPr marL="0" indent="0">
              <a:defRPr sz="3500"/>
            </a:lvl1pPr>
          </a:lstStyle>
          <a:p>
            <a:r>
              <a:rPr lang="en-US" dirty="0" smtClean="0"/>
              <a:t>Click to add title</a:t>
            </a:r>
            <a:endParaRPr lang="uk-UA" dirty="0"/>
          </a:p>
        </p:txBody>
      </p:sp>
      <p:sp>
        <p:nvSpPr>
          <p:cNvPr id="9" name="Текст 8"/>
          <p:cNvSpPr>
            <a:spLocks noGrp="1"/>
          </p:cNvSpPr>
          <p:nvPr>
            <p:ph type="body" sz="quarter" idx="10" hasCustomPrompt="1"/>
          </p:nvPr>
        </p:nvSpPr>
        <p:spPr>
          <a:xfrm>
            <a:off x="407325" y="2033697"/>
            <a:ext cx="11521152" cy="4563953"/>
          </a:xfrm>
        </p:spPr>
        <p:txBody>
          <a:bodyPr/>
          <a:lstStyle>
            <a:lvl1pPr marL="228584" indent="-228584">
              <a:buClr>
                <a:schemeClr val="accent4"/>
              </a:buClr>
              <a:buFont typeface="Tahoma" panose="020B0604030504040204" pitchFamily="34" charset="0"/>
              <a:buChar char="•"/>
              <a:defRPr sz="2200"/>
            </a:lvl1pPr>
            <a:lvl2pPr marL="685750" indent="-228584">
              <a:buClr>
                <a:schemeClr val="bg2"/>
              </a:buClr>
              <a:buFont typeface="Tahoma" panose="020B0604030504040204" pitchFamily="34" charset="0"/>
              <a:buChar char="▪"/>
              <a:defRPr sz="2200"/>
            </a:lvl2pPr>
            <a:lvl3pPr marL="1142914" indent="-228584">
              <a:buClr>
                <a:schemeClr val="bg2"/>
              </a:buClr>
              <a:buFont typeface="Tahoma" panose="020B0604030504040204" pitchFamily="34" charset="0"/>
              <a:buChar char="-"/>
              <a:defRPr sz="2200"/>
            </a:lvl3pPr>
            <a:lvl4pPr marL="1600080" indent="-228584">
              <a:buClr>
                <a:schemeClr val="bg2"/>
              </a:buClr>
              <a:buSzPct val="80000"/>
              <a:buFont typeface="Tahoma" panose="020B0604030504040204" pitchFamily="34" charset="0"/>
              <a:buChar char="▪"/>
              <a:defRPr sz="2200"/>
            </a:lvl4pPr>
            <a:lvl5pPr>
              <a:defRPr sz="2200"/>
            </a:lvl5pPr>
          </a:lstStyle>
          <a:p>
            <a:pPr lvl="0"/>
            <a:r>
              <a:rPr lang="en-US" dirty="0" smtClean="0"/>
              <a:t>Click to add text</a:t>
            </a:r>
            <a:endParaRPr lang="ru-RU" dirty="0" smtClean="0"/>
          </a:p>
          <a:p>
            <a:pPr lvl="1"/>
            <a:r>
              <a:rPr lang="en-US" dirty="0" smtClean="0"/>
              <a:t>Second level</a:t>
            </a:r>
            <a:endParaRPr lang="ru-RU" dirty="0" smtClean="0"/>
          </a:p>
          <a:p>
            <a:pPr lvl="2"/>
            <a:r>
              <a:rPr lang="en-US" dirty="0" smtClean="0"/>
              <a:t>Third level</a:t>
            </a:r>
            <a:endParaRPr lang="ru-RU" dirty="0" smtClean="0"/>
          </a:p>
          <a:p>
            <a:pPr lvl="3"/>
            <a:r>
              <a:rPr lang="en-US" dirty="0" smtClean="0"/>
              <a:t>Fourth level</a:t>
            </a:r>
            <a:endParaRPr lang="ru-RU" dirty="0" smtClean="0"/>
          </a:p>
        </p:txBody>
      </p:sp>
    </p:spTree>
    <p:extLst>
      <p:ext uri="{BB962C8B-B14F-4D97-AF65-F5344CB8AC3E}">
        <p14:creationId xmlns:p14="http://schemas.microsoft.com/office/powerpoint/2010/main" val="760682487"/>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Slide">
    <p:spTree>
      <p:nvGrpSpPr>
        <p:cNvPr id="1" name=""/>
        <p:cNvGrpSpPr/>
        <p:nvPr/>
      </p:nvGrpSpPr>
      <p:grpSpPr>
        <a:xfrm>
          <a:off x="0" y="0"/>
          <a:ext cx="0" cy="0"/>
          <a:chOff x="0" y="0"/>
          <a:chExt cx="0" cy="0"/>
        </a:xfrm>
      </p:grpSpPr>
      <p:sp>
        <p:nvSpPr>
          <p:cNvPr id="2" name="Заголовок 1"/>
          <p:cNvSpPr>
            <a:spLocks noGrp="1"/>
          </p:cNvSpPr>
          <p:nvPr>
            <p:ph type="title" hasCustomPrompt="1"/>
          </p:nvPr>
        </p:nvSpPr>
        <p:spPr>
          <a:xfrm>
            <a:off x="415636" y="1233488"/>
            <a:ext cx="11352327" cy="525970"/>
          </a:xfrm>
        </p:spPr>
        <p:txBody>
          <a:bodyPr>
            <a:noAutofit/>
          </a:bodyPr>
          <a:lstStyle>
            <a:lvl1pPr marL="0" indent="0">
              <a:defRPr sz="3500"/>
            </a:lvl1pPr>
          </a:lstStyle>
          <a:p>
            <a:r>
              <a:rPr lang="en-US" dirty="0" smtClean="0"/>
              <a:t>Click to add title</a:t>
            </a:r>
            <a:endParaRPr lang="uk-UA" dirty="0"/>
          </a:p>
        </p:txBody>
      </p:sp>
      <p:sp>
        <p:nvSpPr>
          <p:cNvPr id="9" name="Текст 8"/>
          <p:cNvSpPr>
            <a:spLocks noGrp="1"/>
          </p:cNvSpPr>
          <p:nvPr>
            <p:ph type="body" sz="quarter" idx="10" hasCustomPrompt="1"/>
          </p:nvPr>
        </p:nvSpPr>
        <p:spPr>
          <a:xfrm>
            <a:off x="415636" y="2033697"/>
            <a:ext cx="11514427" cy="4563953"/>
          </a:xfrm>
        </p:spPr>
        <p:txBody>
          <a:bodyPr/>
          <a:lstStyle>
            <a:lvl1pPr marL="0" indent="0">
              <a:buClr>
                <a:schemeClr val="accent4"/>
              </a:buClr>
              <a:buFontTx/>
              <a:buNone/>
              <a:defRPr sz="2200"/>
            </a:lvl1pPr>
            <a:lvl2pPr marL="685750" indent="-228584">
              <a:buClr>
                <a:schemeClr val="bg2"/>
              </a:buClr>
              <a:buFont typeface="Tahoma" panose="020B0604030504040204" pitchFamily="34" charset="0"/>
              <a:buChar char="▪"/>
              <a:defRPr sz="2200"/>
            </a:lvl2pPr>
            <a:lvl3pPr marL="1142914" indent="-228584">
              <a:buClr>
                <a:schemeClr val="bg2"/>
              </a:buClr>
              <a:buFont typeface="Tahoma" panose="020B0604030504040204" pitchFamily="34" charset="0"/>
              <a:buChar char="-"/>
              <a:defRPr sz="2200"/>
            </a:lvl3pPr>
            <a:lvl4pPr marL="1600080" indent="-228584">
              <a:buClr>
                <a:schemeClr val="bg2"/>
              </a:buClr>
              <a:buSzPct val="80000"/>
              <a:buFont typeface="Tahoma" panose="020B0604030504040204" pitchFamily="34" charset="0"/>
              <a:buChar char="▪"/>
              <a:defRPr sz="2200"/>
            </a:lvl4pPr>
            <a:lvl5pPr>
              <a:defRPr sz="2200"/>
            </a:lvl5pPr>
          </a:lstStyle>
          <a:p>
            <a:pPr lvl="0"/>
            <a:r>
              <a:rPr lang="en-US" dirty="0" smtClean="0"/>
              <a:t>Click to add text</a:t>
            </a:r>
            <a:endParaRPr lang="ru-RU" dirty="0" smtClean="0"/>
          </a:p>
        </p:txBody>
      </p:sp>
    </p:spTree>
    <p:extLst>
      <p:ext uri="{BB962C8B-B14F-4D97-AF65-F5344CB8AC3E}">
        <p14:creationId xmlns:p14="http://schemas.microsoft.com/office/powerpoint/2010/main" val="1287469217"/>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able Slide">
    <p:spTree>
      <p:nvGrpSpPr>
        <p:cNvPr id="1" name=""/>
        <p:cNvGrpSpPr/>
        <p:nvPr/>
      </p:nvGrpSpPr>
      <p:grpSpPr>
        <a:xfrm>
          <a:off x="0" y="0"/>
          <a:ext cx="0" cy="0"/>
          <a:chOff x="0" y="0"/>
          <a:chExt cx="0" cy="0"/>
        </a:xfrm>
      </p:grpSpPr>
      <p:sp>
        <p:nvSpPr>
          <p:cNvPr id="5" name="Заголовок 1"/>
          <p:cNvSpPr>
            <a:spLocks noGrp="1"/>
          </p:cNvSpPr>
          <p:nvPr>
            <p:ph type="title" hasCustomPrompt="1"/>
          </p:nvPr>
        </p:nvSpPr>
        <p:spPr>
          <a:xfrm>
            <a:off x="415636" y="1233488"/>
            <a:ext cx="11342599" cy="525970"/>
          </a:xfrm>
        </p:spPr>
        <p:txBody>
          <a:bodyPr>
            <a:noAutofit/>
          </a:bodyPr>
          <a:lstStyle>
            <a:lvl1pPr marL="0" indent="0">
              <a:defRPr sz="3500"/>
            </a:lvl1pPr>
          </a:lstStyle>
          <a:p>
            <a:r>
              <a:rPr lang="en-US" dirty="0" smtClean="0"/>
              <a:t>Click to add title</a:t>
            </a:r>
            <a:endParaRPr lang="uk-UA" dirty="0"/>
          </a:p>
        </p:txBody>
      </p:sp>
      <p:sp>
        <p:nvSpPr>
          <p:cNvPr id="3" name="Таблица 2"/>
          <p:cNvSpPr>
            <a:spLocks noGrp="1"/>
          </p:cNvSpPr>
          <p:nvPr>
            <p:ph type="tbl" sz="quarter" idx="10"/>
          </p:nvPr>
        </p:nvSpPr>
        <p:spPr>
          <a:xfrm>
            <a:off x="415636" y="2052638"/>
            <a:ext cx="11514427" cy="4545012"/>
          </a:xfrm>
        </p:spPr>
        <p:txBody>
          <a:bodyPr/>
          <a:lstStyle/>
          <a:p>
            <a:endParaRPr lang="uk-UA" dirty="0"/>
          </a:p>
        </p:txBody>
      </p:sp>
    </p:spTree>
    <p:extLst>
      <p:ext uri="{BB962C8B-B14F-4D97-AF65-F5344CB8AC3E}">
        <p14:creationId xmlns:p14="http://schemas.microsoft.com/office/powerpoint/2010/main" val="3974043290"/>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and image ">
    <p:spTree>
      <p:nvGrpSpPr>
        <p:cNvPr id="1" name=""/>
        <p:cNvGrpSpPr/>
        <p:nvPr/>
      </p:nvGrpSpPr>
      <p:grpSpPr>
        <a:xfrm>
          <a:off x="0" y="0"/>
          <a:ext cx="0" cy="0"/>
          <a:chOff x="0" y="0"/>
          <a:chExt cx="0" cy="0"/>
        </a:xfrm>
      </p:grpSpPr>
      <p:sp>
        <p:nvSpPr>
          <p:cNvPr id="2" name="Заголовок 1"/>
          <p:cNvSpPr>
            <a:spLocks noGrp="1"/>
          </p:cNvSpPr>
          <p:nvPr>
            <p:ph type="title" hasCustomPrompt="1"/>
          </p:nvPr>
        </p:nvSpPr>
        <p:spPr>
          <a:xfrm>
            <a:off x="407325" y="1220067"/>
            <a:ext cx="5635146" cy="637162"/>
          </a:xfrm>
        </p:spPr>
        <p:txBody>
          <a:bodyPr anchor="b">
            <a:noAutofit/>
          </a:bodyPr>
          <a:lstStyle>
            <a:lvl1pPr marL="0" indent="0">
              <a:defRPr sz="3500"/>
            </a:lvl1pPr>
          </a:lstStyle>
          <a:p>
            <a:r>
              <a:rPr lang="en-US" dirty="0" smtClean="0"/>
              <a:t>Click to add title</a:t>
            </a:r>
            <a:endParaRPr lang="uk-UA" dirty="0"/>
          </a:p>
        </p:txBody>
      </p:sp>
      <p:sp>
        <p:nvSpPr>
          <p:cNvPr id="4" name="Текст 3"/>
          <p:cNvSpPr>
            <a:spLocks noGrp="1"/>
          </p:cNvSpPr>
          <p:nvPr>
            <p:ph type="body" sz="half" idx="2" hasCustomPrompt="1"/>
          </p:nvPr>
        </p:nvSpPr>
        <p:spPr>
          <a:xfrm>
            <a:off x="407325" y="2221356"/>
            <a:ext cx="5544213" cy="4376293"/>
          </a:xfrm>
        </p:spPr>
        <p:txBody>
          <a:bodyPr>
            <a:normAutofit/>
          </a:bodyPr>
          <a:lstStyle>
            <a:lvl1pPr marL="0" indent="0">
              <a:buNone/>
              <a:defRPr sz="2200"/>
            </a:lvl1pPr>
            <a:lvl2pPr marL="457167" indent="0">
              <a:buNone/>
              <a:defRPr sz="1400"/>
            </a:lvl2pPr>
            <a:lvl3pPr marL="914332" indent="0">
              <a:buNone/>
              <a:defRPr sz="1200"/>
            </a:lvl3pPr>
            <a:lvl4pPr marL="1371498" indent="0">
              <a:buNone/>
              <a:defRPr sz="1000"/>
            </a:lvl4pPr>
            <a:lvl5pPr marL="1828664" indent="0">
              <a:buNone/>
              <a:defRPr sz="1000"/>
            </a:lvl5pPr>
            <a:lvl6pPr marL="2285830" indent="0">
              <a:buNone/>
              <a:defRPr sz="1000"/>
            </a:lvl6pPr>
            <a:lvl7pPr marL="2742994" indent="0">
              <a:buNone/>
              <a:defRPr sz="1000"/>
            </a:lvl7pPr>
            <a:lvl8pPr marL="3200160" indent="0">
              <a:buNone/>
              <a:defRPr sz="1000"/>
            </a:lvl8pPr>
            <a:lvl9pPr marL="3657327" indent="0">
              <a:buNone/>
              <a:defRPr sz="1000"/>
            </a:lvl9pPr>
          </a:lstStyle>
          <a:p>
            <a:pPr lvl="0"/>
            <a:r>
              <a:rPr lang="en-US" dirty="0" smtClean="0"/>
              <a:t>Click to add text</a:t>
            </a:r>
            <a:endParaRPr lang="ru-RU" dirty="0" smtClean="0"/>
          </a:p>
        </p:txBody>
      </p:sp>
      <p:sp>
        <p:nvSpPr>
          <p:cNvPr id="9" name="Рисунок 8"/>
          <p:cNvSpPr>
            <a:spLocks noGrp="1"/>
          </p:cNvSpPr>
          <p:nvPr>
            <p:ph type="pic" sz="quarter" idx="10"/>
          </p:nvPr>
        </p:nvSpPr>
        <p:spPr>
          <a:xfrm>
            <a:off x="6240463" y="1233488"/>
            <a:ext cx="5688013" cy="5364162"/>
          </a:xfrm>
        </p:spPr>
        <p:txBody>
          <a:bodyPr/>
          <a:lstStyle/>
          <a:p>
            <a:endParaRPr lang="uk-UA"/>
          </a:p>
        </p:txBody>
      </p:sp>
    </p:spTree>
    <p:extLst>
      <p:ext uri="{BB962C8B-B14F-4D97-AF65-F5344CB8AC3E}">
        <p14:creationId xmlns:p14="http://schemas.microsoft.com/office/powerpoint/2010/main" val="2702040283"/>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and diagram ">
    <p:spTree>
      <p:nvGrpSpPr>
        <p:cNvPr id="1" name=""/>
        <p:cNvGrpSpPr/>
        <p:nvPr/>
      </p:nvGrpSpPr>
      <p:grpSpPr>
        <a:xfrm>
          <a:off x="0" y="0"/>
          <a:ext cx="0" cy="0"/>
          <a:chOff x="0" y="0"/>
          <a:chExt cx="0" cy="0"/>
        </a:xfrm>
      </p:grpSpPr>
      <p:sp>
        <p:nvSpPr>
          <p:cNvPr id="2" name="Заголовок 1"/>
          <p:cNvSpPr>
            <a:spLocks noGrp="1"/>
          </p:cNvSpPr>
          <p:nvPr>
            <p:ph type="title" hasCustomPrompt="1"/>
          </p:nvPr>
        </p:nvSpPr>
        <p:spPr>
          <a:xfrm>
            <a:off x="407324" y="1233488"/>
            <a:ext cx="5544216" cy="637162"/>
          </a:xfrm>
        </p:spPr>
        <p:txBody>
          <a:bodyPr anchor="b">
            <a:noAutofit/>
          </a:bodyPr>
          <a:lstStyle>
            <a:lvl1pPr marL="0" indent="0">
              <a:defRPr sz="3500"/>
            </a:lvl1pPr>
          </a:lstStyle>
          <a:p>
            <a:r>
              <a:rPr lang="en-US" dirty="0" smtClean="0"/>
              <a:t>Click to add title</a:t>
            </a:r>
            <a:endParaRPr lang="uk-UA" dirty="0"/>
          </a:p>
        </p:txBody>
      </p:sp>
      <p:sp>
        <p:nvSpPr>
          <p:cNvPr id="4" name="Текст 3"/>
          <p:cNvSpPr>
            <a:spLocks noGrp="1"/>
          </p:cNvSpPr>
          <p:nvPr>
            <p:ph type="body" sz="half" idx="2" hasCustomPrompt="1"/>
          </p:nvPr>
        </p:nvSpPr>
        <p:spPr>
          <a:xfrm>
            <a:off x="407324" y="2206590"/>
            <a:ext cx="5544215" cy="4384606"/>
          </a:xfrm>
        </p:spPr>
        <p:txBody>
          <a:bodyPr>
            <a:normAutofit/>
          </a:bodyPr>
          <a:lstStyle>
            <a:lvl1pPr marL="0" indent="0">
              <a:buNone/>
              <a:defRPr sz="2200"/>
            </a:lvl1pPr>
            <a:lvl2pPr marL="457167" indent="0">
              <a:buNone/>
              <a:defRPr sz="1400"/>
            </a:lvl2pPr>
            <a:lvl3pPr marL="914332" indent="0">
              <a:buNone/>
              <a:defRPr sz="1200"/>
            </a:lvl3pPr>
            <a:lvl4pPr marL="1371498" indent="0">
              <a:buNone/>
              <a:defRPr sz="1000"/>
            </a:lvl4pPr>
            <a:lvl5pPr marL="1828664" indent="0">
              <a:buNone/>
              <a:defRPr sz="1000"/>
            </a:lvl5pPr>
            <a:lvl6pPr marL="2285830" indent="0">
              <a:buNone/>
              <a:defRPr sz="1000"/>
            </a:lvl6pPr>
            <a:lvl7pPr marL="2742994" indent="0">
              <a:buNone/>
              <a:defRPr sz="1000"/>
            </a:lvl7pPr>
            <a:lvl8pPr marL="3200160" indent="0">
              <a:buNone/>
              <a:defRPr sz="1000"/>
            </a:lvl8pPr>
            <a:lvl9pPr marL="3657327" indent="0">
              <a:buNone/>
              <a:defRPr sz="1000"/>
            </a:lvl9pPr>
          </a:lstStyle>
          <a:p>
            <a:pPr lvl="0"/>
            <a:r>
              <a:rPr lang="en-US" dirty="0" smtClean="0"/>
              <a:t>Click to add text</a:t>
            </a:r>
            <a:endParaRPr lang="ru-RU" dirty="0" smtClean="0"/>
          </a:p>
        </p:txBody>
      </p:sp>
      <p:sp>
        <p:nvSpPr>
          <p:cNvPr id="7" name="Диаграмма 6"/>
          <p:cNvSpPr>
            <a:spLocks noGrp="1"/>
          </p:cNvSpPr>
          <p:nvPr>
            <p:ph type="chart" sz="quarter" idx="10"/>
          </p:nvPr>
        </p:nvSpPr>
        <p:spPr>
          <a:xfrm>
            <a:off x="6240463" y="1233488"/>
            <a:ext cx="5688019" cy="5364162"/>
          </a:xfrm>
        </p:spPr>
        <p:txBody>
          <a:bodyPr/>
          <a:lstStyle/>
          <a:p>
            <a:endParaRPr lang="uk-UA"/>
          </a:p>
        </p:txBody>
      </p:sp>
    </p:spTree>
    <p:extLst>
      <p:ext uri="{BB962C8B-B14F-4D97-AF65-F5344CB8AC3E}">
        <p14:creationId xmlns:p14="http://schemas.microsoft.com/office/powerpoint/2010/main" val="991651861"/>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4.xml"/><Relationship Id="rId7" Type="http://schemas.openxmlformats.org/officeDocument/2006/relationships/image" Target="../media/image4.png"/><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theme" Target="../theme/theme2.xml"/><Relationship Id="rId5" Type="http://schemas.openxmlformats.org/officeDocument/2006/relationships/slideLayout" Target="../slideLayouts/slideLayout16.xml"/><Relationship Id="rId4" Type="http://schemas.openxmlformats.org/officeDocument/2006/relationships/slideLayout" Target="../slideLayouts/slideLayout15.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15636" y="1233488"/>
            <a:ext cx="11331632" cy="917741"/>
          </a:xfrm>
          <a:prstGeom prst="rect">
            <a:avLst/>
          </a:prstGeom>
        </p:spPr>
        <p:txBody>
          <a:bodyPr vert="horz" lIns="91440" tIns="45720" rIns="91440" bIns="45720" rtlCol="0" anchor="ctr">
            <a:normAutofit/>
          </a:bodyPr>
          <a:lstStyle/>
          <a:p>
            <a:r>
              <a:rPr lang="en-US" dirty="0" smtClean="0"/>
              <a:t>Click to add title</a:t>
            </a:r>
            <a:endParaRPr lang="uk-UA" dirty="0"/>
          </a:p>
        </p:txBody>
      </p:sp>
      <p:sp>
        <p:nvSpPr>
          <p:cNvPr id="3" name="Текст 2"/>
          <p:cNvSpPr>
            <a:spLocks noGrp="1"/>
          </p:cNvSpPr>
          <p:nvPr>
            <p:ph type="body" idx="1"/>
          </p:nvPr>
        </p:nvSpPr>
        <p:spPr>
          <a:xfrm>
            <a:off x="415636" y="2263103"/>
            <a:ext cx="11331632" cy="4351338"/>
          </a:xfrm>
          <a:prstGeom prst="rect">
            <a:avLst/>
          </a:prstGeom>
        </p:spPr>
        <p:txBody>
          <a:bodyPr vert="horz" lIns="91440" tIns="45720" rIns="91440" bIns="45720" rtlCol="0">
            <a:normAutofit/>
          </a:bodyPr>
          <a:lstStyle/>
          <a:p>
            <a:pPr lvl="0"/>
            <a:r>
              <a:rPr lang="en-US" dirty="0" smtClean="0"/>
              <a:t>Click to add text</a:t>
            </a:r>
            <a:endParaRPr lang="ru-RU" dirty="0" smtClean="0"/>
          </a:p>
          <a:p>
            <a:pPr lvl="1"/>
            <a:r>
              <a:rPr lang="en-US" dirty="0" smtClean="0"/>
              <a:t>Second level</a:t>
            </a:r>
            <a:endParaRPr lang="ru-RU" dirty="0" smtClean="0"/>
          </a:p>
          <a:p>
            <a:pPr lvl="2"/>
            <a:r>
              <a:rPr lang="en-US" dirty="0" smtClean="0"/>
              <a:t>Third level</a:t>
            </a:r>
            <a:endParaRPr lang="ru-RU" dirty="0" smtClean="0"/>
          </a:p>
          <a:p>
            <a:pPr lvl="3"/>
            <a:r>
              <a:rPr lang="en-US" dirty="0" smtClean="0"/>
              <a:t>Fourth level</a:t>
            </a:r>
            <a:endParaRPr lang="ru-RU" dirty="0" smtClean="0"/>
          </a:p>
          <a:p>
            <a:pPr lvl="4"/>
            <a:r>
              <a:rPr lang="en-US" dirty="0" smtClean="0"/>
              <a:t>Fifth level</a:t>
            </a:r>
            <a:endParaRPr lang="uk-UA" dirty="0"/>
          </a:p>
        </p:txBody>
      </p:sp>
      <p:pic>
        <p:nvPicPr>
          <p:cNvPr id="11" name="Рисунок 10"/>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266827" y="260350"/>
            <a:ext cx="11661648" cy="694944"/>
          </a:xfrm>
          <a:prstGeom prst="rect">
            <a:avLst/>
          </a:prstGeom>
        </p:spPr>
      </p:pic>
    </p:spTree>
    <p:extLst>
      <p:ext uri="{BB962C8B-B14F-4D97-AF65-F5344CB8AC3E}">
        <p14:creationId xmlns:p14="http://schemas.microsoft.com/office/powerpoint/2010/main" val="13791654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72" r:id="rId3"/>
    <p:sldLayoutId id="2147483651" r:id="rId4"/>
    <p:sldLayoutId id="2147483654" r:id="rId5"/>
    <p:sldLayoutId id="2147483675" r:id="rId6"/>
    <p:sldLayoutId id="2147483655" r:id="rId7"/>
    <p:sldLayoutId id="2147483656" r:id="rId8"/>
    <p:sldLayoutId id="2147483674" r:id="rId9"/>
    <p:sldLayoutId id="2147483658" r:id="rId10"/>
    <p:sldLayoutId id="2147483673" r:id="rId11"/>
  </p:sldLayoutIdLst>
  <p:timing>
    <p:tnLst>
      <p:par>
        <p:cTn id="1" dur="indefinite" restart="never" nodeType="tmRoot"/>
      </p:par>
    </p:tnLst>
  </p:timing>
  <p:txStyles>
    <p:titleStyle>
      <a:lvl1pPr marL="0" indent="0" algn="l" defTabSz="914332"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84" indent="-228584" algn="l" defTabSz="914332"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50" indent="-228584" algn="l" defTabSz="914332"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14" indent="-228584" algn="l" defTabSz="914332"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080" indent="-228584" algn="l" defTabSz="91433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247" indent="-228584" algn="l" defTabSz="91433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412" indent="-228584" algn="l" defTabSz="91433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578" indent="-228584" algn="l" defTabSz="91433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744" indent="-228584" algn="l" defTabSz="91433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910" indent="-228584" algn="l" defTabSz="91433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uk-UA"/>
      </a:defPPr>
      <a:lvl1pPr marL="0" algn="l" defTabSz="914332" rtl="0" eaLnBrk="1" latinLnBrk="0" hangingPunct="1">
        <a:defRPr sz="1800" kern="1200">
          <a:solidFill>
            <a:schemeClr val="tx1"/>
          </a:solidFill>
          <a:latin typeface="+mn-lt"/>
          <a:ea typeface="+mn-ea"/>
          <a:cs typeface="+mn-cs"/>
        </a:defRPr>
      </a:lvl1pPr>
      <a:lvl2pPr marL="457167" algn="l" defTabSz="914332" rtl="0" eaLnBrk="1" latinLnBrk="0" hangingPunct="1">
        <a:defRPr sz="1800" kern="1200">
          <a:solidFill>
            <a:schemeClr val="tx1"/>
          </a:solidFill>
          <a:latin typeface="+mn-lt"/>
          <a:ea typeface="+mn-ea"/>
          <a:cs typeface="+mn-cs"/>
        </a:defRPr>
      </a:lvl2pPr>
      <a:lvl3pPr marL="914332" algn="l" defTabSz="914332" rtl="0" eaLnBrk="1" latinLnBrk="0" hangingPunct="1">
        <a:defRPr sz="1800" kern="1200">
          <a:solidFill>
            <a:schemeClr val="tx1"/>
          </a:solidFill>
          <a:latin typeface="+mn-lt"/>
          <a:ea typeface="+mn-ea"/>
          <a:cs typeface="+mn-cs"/>
        </a:defRPr>
      </a:lvl3pPr>
      <a:lvl4pPr marL="1371498" algn="l" defTabSz="914332" rtl="0" eaLnBrk="1" latinLnBrk="0" hangingPunct="1">
        <a:defRPr sz="1800" kern="1200">
          <a:solidFill>
            <a:schemeClr val="tx1"/>
          </a:solidFill>
          <a:latin typeface="+mn-lt"/>
          <a:ea typeface="+mn-ea"/>
          <a:cs typeface="+mn-cs"/>
        </a:defRPr>
      </a:lvl4pPr>
      <a:lvl5pPr marL="1828664" algn="l" defTabSz="914332" rtl="0" eaLnBrk="1" latinLnBrk="0" hangingPunct="1">
        <a:defRPr sz="1800" kern="1200">
          <a:solidFill>
            <a:schemeClr val="tx1"/>
          </a:solidFill>
          <a:latin typeface="+mn-lt"/>
          <a:ea typeface="+mn-ea"/>
          <a:cs typeface="+mn-cs"/>
        </a:defRPr>
      </a:lvl5pPr>
      <a:lvl6pPr marL="2285830" algn="l" defTabSz="914332" rtl="0" eaLnBrk="1" latinLnBrk="0" hangingPunct="1">
        <a:defRPr sz="1800" kern="1200">
          <a:solidFill>
            <a:schemeClr val="tx1"/>
          </a:solidFill>
          <a:latin typeface="+mn-lt"/>
          <a:ea typeface="+mn-ea"/>
          <a:cs typeface="+mn-cs"/>
        </a:defRPr>
      </a:lvl6pPr>
      <a:lvl7pPr marL="2742994" algn="l" defTabSz="914332" rtl="0" eaLnBrk="1" latinLnBrk="0" hangingPunct="1">
        <a:defRPr sz="1800" kern="1200">
          <a:solidFill>
            <a:schemeClr val="tx1"/>
          </a:solidFill>
          <a:latin typeface="+mn-lt"/>
          <a:ea typeface="+mn-ea"/>
          <a:cs typeface="+mn-cs"/>
        </a:defRPr>
      </a:lvl7pPr>
      <a:lvl8pPr marL="3200160" algn="l" defTabSz="914332" rtl="0" eaLnBrk="1" latinLnBrk="0" hangingPunct="1">
        <a:defRPr sz="1800" kern="1200">
          <a:solidFill>
            <a:schemeClr val="tx1"/>
          </a:solidFill>
          <a:latin typeface="+mn-lt"/>
          <a:ea typeface="+mn-ea"/>
          <a:cs typeface="+mn-cs"/>
        </a:defRPr>
      </a:lvl8pPr>
      <a:lvl9pPr marL="3657327" algn="l" defTabSz="91433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66">
          <p15:clr>
            <a:srgbClr val="F26B43"/>
          </p15:clr>
        </p15:guide>
        <p15:guide id="2" pos="7515">
          <p15:clr>
            <a:srgbClr val="F26B43"/>
          </p15:clr>
        </p15:guide>
        <p15:guide id="3" orient="horz" pos="4156">
          <p15:clr>
            <a:srgbClr val="F26B43"/>
          </p15:clr>
        </p15:guide>
        <p15:guide id="4" orient="horz" pos="164">
          <p15:clr>
            <a:srgbClr val="F26B43"/>
          </p15:clr>
        </p15:guide>
        <p15:guide id="5" pos="847">
          <p15:clr>
            <a:srgbClr val="F26B43"/>
          </p15:clr>
        </p15:guide>
        <p15:guide id="6" orient="horz" pos="777">
          <p15:clr>
            <a:srgbClr val="F26B43"/>
          </p15:clr>
        </p15:guide>
        <p15:guide id="7" orient="horz" pos="595">
          <p15:clr>
            <a:srgbClr val="F26B43"/>
          </p15:clr>
        </p15:guide>
        <p15:guide id="8" pos="3749">
          <p15:clr>
            <a:srgbClr val="F26B43"/>
          </p15:clr>
        </p15:guide>
        <p15:guide id="9" pos="393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07325" y="131308"/>
            <a:ext cx="11339944" cy="917741"/>
          </a:xfrm>
          <a:prstGeom prst="rect">
            <a:avLst/>
          </a:prstGeom>
        </p:spPr>
        <p:txBody>
          <a:bodyPr vert="horz" lIns="91440" tIns="45720" rIns="91440" bIns="45720" rtlCol="0" anchor="ctr">
            <a:normAutofit/>
          </a:bodyPr>
          <a:lstStyle/>
          <a:p>
            <a:r>
              <a:rPr lang="en-US" dirty="0" smtClean="0"/>
              <a:t>Click to add title</a:t>
            </a:r>
            <a:endParaRPr lang="uk-UA" dirty="0"/>
          </a:p>
        </p:txBody>
      </p:sp>
      <p:sp>
        <p:nvSpPr>
          <p:cNvPr id="3" name="Текст 2"/>
          <p:cNvSpPr>
            <a:spLocks noGrp="1"/>
          </p:cNvSpPr>
          <p:nvPr>
            <p:ph type="body" idx="1"/>
          </p:nvPr>
        </p:nvSpPr>
        <p:spPr>
          <a:xfrm>
            <a:off x="407325" y="1160923"/>
            <a:ext cx="11339944" cy="3361410"/>
          </a:xfrm>
          <a:prstGeom prst="rect">
            <a:avLst/>
          </a:prstGeom>
        </p:spPr>
        <p:txBody>
          <a:bodyPr vert="horz" lIns="91440" tIns="45720" rIns="91440" bIns="45720" rtlCol="0">
            <a:normAutofit/>
          </a:bodyPr>
          <a:lstStyle/>
          <a:p>
            <a:pPr lvl="0"/>
            <a:r>
              <a:rPr lang="en-US" dirty="0" smtClean="0"/>
              <a:t>Click to add text</a:t>
            </a:r>
            <a:endParaRPr lang="ru-RU" dirty="0" smtClean="0"/>
          </a:p>
          <a:p>
            <a:pPr lvl="1"/>
            <a:r>
              <a:rPr lang="en-US" dirty="0" smtClean="0"/>
              <a:t>Second level</a:t>
            </a:r>
            <a:endParaRPr lang="ru-RU" dirty="0" smtClean="0"/>
          </a:p>
          <a:p>
            <a:pPr lvl="2"/>
            <a:r>
              <a:rPr lang="en-US" dirty="0" smtClean="0"/>
              <a:t>Third level</a:t>
            </a:r>
            <a:endParaRPr lang="ru-RU" dirty="0" smtClean="0"/>
          </a:p>
          <a:p>
            <a:pPr lvl="3"/>
            <a:r>
              <a:rPr lang="en-US" dirty="0" smtClean="0"/>
              <a:t>Fourth level</a:t>
            </a:r>
            <a:endParaRPr lang="ru-RU" dirty="0" smtClean="0"/>
          </a:p>
          <a:p>
            <a:pPr lvl="4"/>
            <a:r>
              <a:rPr lang="en-US" dirty="0" smtClean="0"/>
              <a:t>Fifth</a:t>
            </a:r>
            <a:r>
              <a:rPr lang="ru-RU" dirty="0" smtClean="0"/>
              <a:t> </a:t>
            </a:r>
            <a:r>
              <a:rPr lang="en-US" dirty="0" smtClean="0"/>
              <a:t>level</a:t>
            </a:r>
            <a:endParaRPr lang="uk-UA" dirty="0"/>
          </a:p>
        </p:txBody>
      </p:sp>
      <p:pic>
        <p:nvPicPr>
          <p:cNvPr id="4" name="Рисунок 3"/>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265113" y="5924555"/>
            <a:ext cx="3264415" cy="694945"/>
          </a:xfrm>
          <a:prstGeom prst="rect">
            <a:avLst/>
          </a:prstGeom>
        </p:spPr>
      </p:pic>
    </p:spTree>
    <p:extLst>
      <p:ext uri="{BB962C8B-B14F-4D97-AF65-F5344CB8AC3E}">
        <p14:creationId xmlns:p14="http://schemas.microsoft.com/office/powerpoint/2010/main" val="3713416850"/>
      </p:ext>
    </p:extLst>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Lst>
  <p:timing>
    <p:tnLst>
      <p:par>
        <p:cTn id="1" dur="indefinite" restart="never" nodeType="tmRoot"/>
      </p:par>
    </p:tnLst>
  </p:timing>
  <p:txStyles>
    <p:titleStyle>
      <a:lvl1pPr marL="0" indent="0" algn="l" defTabSz="914332"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84" indent="-228584" algn="l" defTabSz="914332"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50" indent="-228584" algn="l" defTabSz="914332"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14" indent="-228584" algn="l" defTabSz="914332"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080" indent="-228584" algn="l" defTabSz="91433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247" indent="-228584" algn="l" defTabSz="91433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412" indent="-228584" algn="l" defTabSz="91433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578" indent="-228584" algn="l" defTabSz="91433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744" indent="-228584" algn="l" defTabSz="91433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910" indent="-228584" algn="l" defTabSz="91433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uk-UA"/>
      </a:defPPr>
      <a:lvl1pPr marL="0" algn="l" defTabSz="914332" rtl="0" eaLnBrk="1" latinLnBrk="0" hangingPunct="1">
        <a:defRPr sz="1800" kern="1200">
          <a:solidFill>
            <a:schemeClr val="tx1"/>
          </a:solidFill>
          <a:latin typeface="+mn-lt"/>
          <a:ea typeface="+mn-ea"/>
          <a:cs typeface="+mn-cs"/>
        </a:defRPr>
      </a:lvl1pPr>
      <a:lvl2pPr marL="457167" algn="l" defTabSz="914332" rtl="0" eaLnBrk="1" latinLnBrk="0" hangingPunct="1">
        <a:defRPr sz="1800" kern="1200">
          <a:solidFill>
            <a:schemeClr val="tx1"/>
          </a:solidFill>
          <a:latin typeface="+mn-lt"/>
          <a:ea typeface="+mn-ea"/>
          <a:cs typeface="+mn-cs"/>
        </a:defRPr>
      </a:lvl2pPr>
      <a:lvl3pPr marL="914332" algn="l" defTabSz="914332" rtl="0" eaLnBrk="1" latinLnBrk="0" hangingPunct="1">
        <a:defRPr sz="1800" kern="1200">
          <a:solidFill>
            <a:schemeClr val="tx1"/>
          </a:solidFill>
          <a:latin typeface="+mn-lt"/>
          <a:ea typeface="+mn-ea"/>
          <a:cs typeface="+mn-cs"/>
        </a:defRPr>
      </a:lvl3pPr>
      <a:lvl4pPr marL="1371498" algn="l" defTabSz="914332" rtl="0" eaLnBrk="1" latinLnBrk="0" hangingPunct="1">
        <a:defRPr sz="1800" kern="1200">
          <a:solidFill>
            <a:schemeClr val="tx1"/>
          </a:solidFill>
          <a:latin typeface="+mn-lt"/>
          <a:ea typeface="+mn-ea"/>
          <a:cs typeface="+mn-cs"/>
        </a:defRPr>
      </a:lvl4pPr>
      <a:lvl5pPr marL="1828664" algn="l" defTabSz="914332" rtl="0" eaLnBrk="1" latinLnBrk="0" hangingPunct="1">
        <a:defRPr sz="1800" kern="1200">
          <a:solidFill>
            <a:schemeClr val="tx1"/>
          </a:solidFill>
          <a:latin typeface="+mn-lt"/>
          <a:ea typeface="+mn-ea"/>
          <a:cs typeface="+mn-cs"/>
        </a:defRPr>
      </a:lvl5pPr>
      <a:lvl6pPr marL="2285830" algn="l" defTabSz="914332" rtl="0" eaLnBrk="1" latinLnBrk="0" hangingPunct="1">
        <a:defRPr sz="1800" kern="1200">
          <a:solidFill>
            <a:schemeClr val="tx1"/>
          </a:solidFill>
          <a:latin typeface="+mn-lt"/>
          <a:ea typeface="+mn-ea"/>
          <a:cs typeface="+mn-cs"/>
        </a:defRPr>
      </a:lvl6pPr>
      <a:lvl7pPr marL="2742994" algn="l" defTabSz="914332" rtl="0" eaLnBrk="1" latinLnBrk="0" hangingPunct="1">
        <a:defRPr sz="1800" kern="1200">
          <a:solidFill>
            <a:schemeClr val="tx1"/>
          </a:solidFill>
          <a:latin typeface="+mn-lt"/>
          <a:ea typeface="+mn-ea"/>
          <a:cs typeface="+mn-cs"/>
        </a:defRPr>
      </a:lvl7pPr>
      <a:lvl8pPr marL="3200160" algn="l" defTabSz="914332" rtl="0" eaLnBrk="1" latinLnBrk="0" hangingPunct="1">
        <a:defRPr sz="1800" kern="1200">
          <a:solidFill>
            <a:schemeClr val="tx1"/>
          </a:solidFill>
          <a:latin typeface="+mn-lt"/>
          <a:ea typeface="+mn-ea"/>
          <a:cs typeface="+mn-cs"/>
        </a:defRPr>
      </a:lvl8pPr>
      <a:lvl9pPr marL="3657327" algn="l" defTabSz="91433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67">
          <p15:clr>
            <a:srgbClr val="F26B43"/>
          </p15:clr>
        </p15:guide>
        <p15:guide id="2" pos="7515">
          <p15:clr>
            <a:srgbClr val="F26B43"/>
          </p15:clr>
        </p15:guide>
        <p15:guide id="3" orient="horz" pos="4156">
          <p15:clr>
            <a:srgbClr val="F26B43"/>
          </p15:clr>
        </p15:guide>
        <p15:guide id="4" orient="horz" pos="164">
          <p15:clr>
            <a:srgbClr val="F26B43"/>
          </p15:clr>
        </p15:guide>
        <p15:guide id="5" pos="847">
          <p15:clr>
            <a:srgbClr val="F26B43"/>
          </p15:clr>
        </p15:guide>
        <p15:guide id="6" orient="horz" pos="777">
          <p15:clr>
            <a:srgbClr val="F26B43"/>
          </p15:clr>
        </p15:guide>
        <p15:guide id="7" orient="horz" pos="595">
          <p15:clr>
            <a:srgbClr val="F26B43"/>
          </p15:clr>
        </p15:guide>
        <p15:guide id="0" orient="horz" pos="3725" userDrawn="1">
          <p15:clr>
            <a:srgbClr val="F26B43"/>
          </p15:clr>
        </p15:guide>
        <p15:guide id="8" orient="horz" pos="3543" userDrawn="1">
          <p15:clr>
            <a:srgbClr val="F26B43"/>
          </p15:clr>
        </p15:guide>
        <p15:guide id="9" pos="3749" userDrawn="1">
          <p15:clr>
            <a:srgbClr val="F26B43"/>
          </p15:clr>
        </p15:guide>
        <p15:guide id="10" pos="3931"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Прямоугольник 3"/>
          <p:cNvSpPr/>
          <p:nvPr userDrawn="1"/>
        </p:nvSpPr>
        <p:spPr>
          <a:xfrm>
            <a:off x="265113" y="5624513"/>
            <a:ext cx="11664950" cy="990455"/>
          </a:xfrm>
          <a:prstGeom prst="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uk-UA"/>
          </a:p>
        </p:txBody>
      </p:sp>
      <p:sp>
        <p:nvSpPr>
          <p:cNvPr id="6" name="Заголовок 5"/>
          <p:cNvSpPr>
            <a:spLocks noGrp="1"/>
          </p:cNvSpPr>
          <p:nvPr>
            <p:ph type="title"/>
          </p:nvPr>
        </p:nvSpPr>
        <p:spPr>
          <a:xfrm>
            <a:off x="415637" y="365125"/>
            <a:ext cx="10938164" cy="1325563"/>
          </a:xfrm>
          <a:prstGeom prst="rect">
            <a:avLst/>
          </a:prstGeom>
        </p:spPr>
        <p:txBody>
          <a:bodyPr vert="horz" lIns="91440" tIns="45720" rIns="91440" bIns="45720" rtlCol="0" anchor="ctr">
            <a:normAutofit/>
          </a:bodyPr>
          <a:lstStyle/>
          <a:p>
            <a:r>
              <a:rPr lang="en-US" dirty="0" smtClean="0"/>
              <a:t>Click to add title</a:t>
            </a:r>
            <a:endParaRPr lang="uk-UA" dirty="0"/>
          </a:p>
        </p:txBody>
      </p:sp>
    </p:spTree>
    <p:extLst>
      <p:ext uri="{BB962C8B-B14F-4D97-AF65-F5344CB8AC3E}">
        <p14:creationId xmlns:p14="http://schemas.microsoft.com/office/powerpoint/2010/main" val="2433772056"/>
      </p:ext>
    </p:extLst>
  </p:cSld>
  <p:clrMap bg1="lt1" tx1="dk1" bg2="lt2" tx2="dk2" accent1="accent1" accent2="accent2" accent3="accent3" accent4="accent4" accent5="accent5" accent6="accent6" hlink="hlink" folHlink="folHlink"/>
  <p:sldLayoutIdLst>
    <p:sldLayoutId id="2147483687" r:id="rId1"/>
  </p:sldLayoutIdLst>
  <p:timing>
    <p:tnLst>
      <p:par>
        <p:cTn id="1" dur="indefinite" restart="never" nodeType="tmRoot"/>
      </p:par>
    </p:tnLst>
  </p:timing>
  <p:txStyles>
    <p:titleStyle>
      <a:lvl1pPr algn="l" defTabSz="914332"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84" indent="-228584" algn="l" defTabSz="914332"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50" indent="-228584" algn="l" defTabSz="914332"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14" indent="-228584" algn="l" defTabSz="914332"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080" indent="-228584" algn="l" defTabSz="91433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247" indent="-228584" algn="l" defTabSz="91433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412" indent="-228584" algn="l" defTabSz="91433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578" indent="-228584" algn="l" defTabSz="91433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744" indent="-228584" algn="l" defTabSz="91433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910" indent="-228584" algn="l" defTabSz="91433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uk-UA"/>
      </a:defPPr>
      <a:lvl1pPr marL="0" algn="l" defTabSz="914332" rtl="0" eaLnBrk="1" latinLnBrk="0" hangingPunct="1">
        <a:defRPr sz="1800" kern="1200">
          <a:solidFill>
            <a:schemeClr val="tx1"/>
          </a:solidFill>
          <a:latin typeface="+mn-lt"/>
          <a:ea typeface="+mn-ea"/>
          <a:cs typeface="+mn-cs"/>
        </a:defRPr>
      </a:lvl1pPr>
      <a:lvl2pPr marL="457167" algn="l" defTabSz="914332" rtl="0" eaLnBrk="1" latinLnBrk="0" hangingPunct="1">
        <a:defRPr sz="1800" kern="1200">
          <a:solidFill>
            <a:schemeClr val="tx1"/>
          </a:solidFill>
          <a:latin typeface="+mn-lt"/>
          <a:ea typeface="+mn-ea"/>
          <a:cs typeface="+mn-cs"/>
        </a:defRPr>
      </a:lvl2pPr>
      <a:lvl3pPr marL="914332" algn="l" defTabSz="914332" rtl="0" eaLnBrk="1" latinLnBrk="0" hangingPunct="1">
        <a:defRPr sz="1800" kern="1200">
          <a:solidFill>
            <a:schemeClr val="tx1"/>
          </a:solidFill>
          <a:latin typeface="+mn-lt"/>
          <a:ea typeface="+mn-ea"/>
          <a:cs typeface="+mn-cs"/>
        </a:defRPr>
      </a:lvl3pPr>
      <a:lvl4pPr marL="1371498" algn="l" defTabSz="914332" rtl="0" eaLnBrk="1" latinLnBrk="0" hangingPunct="1">
        <a:defRPr sz="1800" kern="1200">
          <a:solidFill>
            <a:schemeClr val="tx1"/>
          </a:solidFill>
          <a:latin typeface="+mn-lt"/>
          <a:ea typeface="+mn-ea"/>
          <a:cs typeface="+mn-cs"/>
        </a:defRPr>
      </a:lvl4pPr>
      <a:lvl5pPr marL="1828664" algn="l" defTabSz="914332" rtl="0" eaLnBrk="1" latinLnBrk="0" hangingPunct="1">
        <a:defRPr sz="1800" kern="1200">
          <a:solidFill>
            <a:schemeClr val="tx1"/>
          </a:solidFill>
          <a:latin typeface="+mn-lt"/>
          <a:ea typeface="+mn-ea"/>
          <a:cs typeface="+mn-cs"/>
        </a:defRPr>
      </a:lvl5pPr>
      <a:lvl6pPr marL="2285830" algn="l" defTabSz="914332" rtl="0" eaLnBrk="1" latinLnBrk="0" hangingPunct="1">
        <a:defRPr sz="1800" kern="1200">
          <a:solidFill>
            <a:schemeClr val="tx1"/>
          </a:solidFill>
          <a:latin typeface="+mn-lt"/>
          <a:ea typeface="+mn-ea"/>
          <a:cs typeface="+mn-cs"/>
        </a:defRPr>
      </a:lvl6pPr>
      <a:lvl7pPr marL="2742994" algn="l" defTabSz="914332" rtl="0" eaLnBrk="1" latinLnBrk="0" hangingPunct="1">
        <a:defRPr sz="1800" kern="1200">
          <a:solidFill>
            <a:schemeClr val="tx1"/>
          </a:solidFill>
          <a:latin typeface="+mn-lt"/>
          <a:ea typeface="+mn-ea"/>
          <a:cs typeface="+mn-cs"/>
        </a:defRPr>
      </a:lvl7pPr>
      <a:lvl8pPr marL="3200160" algn="l" defTabSz="914332" rtl="0" eaLnBrk="1" latinLnBrk="0" hangingPunct="1">
        <a:defRPr sz="1800" kern="1200">
          <a:solidFill>
            <a:schemeClr val="tx1"/>
          </a:solidFill>
          <a:latin typeface="+mn-lt"/>
          <a:ea typeface="+mn-ea"/>
          <a:cs typeface="+mn-cs"/>
        </a:defRPr>
      </a:lvl8pPr>
      <a:lvl9pPr marL="3657327" algn="l" defTabSz="91433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67">
          <p15:clr>
            <a:srgbClr val="F26B43"/>
          </p15:clr>
        </p15:guide>
        <p15:guide id="2" pos="7515">
          <p15:clr>
            <a:srgbClr val="F26B43"/>
          </p15:clr>
        </p15:guide>
        <p15:guide id="3" orient="horz" pos="4156">
          <p15:clr>
            <a:srgbClr val="F26B43"/>
          </p15:clr>
        </p15:guide>
        <p15:guide id="4" orient="horz" pos="164">
          <p15:clr>
            <a:srgbClr val="F26B43"/>
          </p15:clr>
        </p15:guide>
        <p15:guide id="5" pos="847">
          <p15:clr>
            <a:srgbClr val="F26B43"/>
          </p15:clr>
        </p15:guide>
        <p15:guide id="6" orient="horz" pos="777">
          <p15:clr>
            <a:srgbClr val="F26B43"/>
          </p15:clr>
        </p15:guide>
        <p15:guide id="7" orient="horz" pos="595">
          <p15:clr>
            <a:srgbClr val="F26B43"/>
          </p15:clr>
        </p15:guide>
        <p15:guide id="8" orient="horz" pos="3748" userDrawn="1">
          <p15:clr>
            <a:srgbClr val="F26B43"/>
          </p15:clr>
        </p15:guide>
        <p15:guide id="9" orient="horz" pos="3543">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jp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jp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jp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jp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3"/>
          <p:cNvSpPr>
            <a:spLocks noGrp="1"/>
          </p:cNvSpPr>
          <p:nvPr>
            <p:ph type="ctrTitle"/>
          </p:nvPr>
        </p:nvSpPr>
        <p:spPr>
          <a:xfrm>
            <a:off x="1243046" y="1030791"/>
            <a:ext cx="10057413" cy="1731039"/>
          </a:xfrm>
        </p:spPr>
        <p:txBody>
          <a:bodyPr>
            <a:normAutofit/>
          </a:bodyPr>
          <a:lstStyle/>
          <a:p>
            <a:r>
              <a:rPr lang="en-US" dirty="0" smtClean="0"/>
              <a:t>HR Manager System</a:t>
            </a:r>
            <a:endParaRPr lang="uk-UA" dirty="0"/>
          </a:p>
        </p:txBody>
      </p:sp>
      <p:sp>
        <p:nvSpPr>
          <p:cNvPr id="5" name="Подзаголовок 4"/>
          <p:cNvSpPr>
            <a:spLocks noGrp="1"/>
          </p:cNvSpPr>
          <p:nvPr>
            <p:ph type="subTitle" idx="1"/>
          </p:nvPr>
        </p:nvSpPr>
        <p:spPr>
          <a:xfrm>
            <a:off x="1333580" y="3052321"/>
            <a:ext cx="8969433" cy="625213"/>
          </a:xfrm>
        </p:spPr>
        <p:txBody>
          <a:bodyPr/>
          <a:lstStyle/>
          <a:p>
            <a:r>
              <a:rPr lang="en-US" dirty="0"/>
              <a:t>M</a:t>
            </a:r>
            <a:r>
              <a:rPr lang="en-US" dirty="0" smtClean="0"/>
              <a:t>anage </a:t>
            </a:r>
            <a:r>
              <a:rPr lang="en-US" dirty="0"/>
              <a:t>the employees in my company</a:t>
            </a:r>
            <a:endParaRPr lang="uk-UA" dirty="0"/>
          </a:p>
        </p:txBody>
      </p:sp>
      <p:sp>
        <p:nvSpPr>
          <p:cNvPr id="3" name="TextBox 2"/>
          <p:cNvSpPr txBox="1"/>
          <p:nvPr/>
        </p:nvSpPr>
        <p:spPr>
          <a:xfrm>
            <a:off x="1243046" y="4272246"/>
            <a:ext cx="1846083" cy="369332"/>
          </a:xfrm>
          <a:prstGeom prst="rect">
            <a:avLst/>
          </a:prstGeom>
          <a:noFill/>
        </p:spPr>
        <p:txBody>
          <a:bodyPr wrap="none" rtlCol="0">
            <a:spAutoFit/>
          </a:bodyPr>
          <a:lstStyle/>
          <a:p>
            <a:r>
              <a:rPr lang="en-US" dirty="0" smtClean="0"/>
              <a:t>Nikolay Dimitrov</a:t>
            </a:r>
            <a:endParaRPr lang="en-US" dirty="0"/>
          </a:p>
        </p:txBody>
      </p:sp>
    </p:spTree>
    <p:extLst>
      <p:ext uri="{BB962C8B-B14F-4D97-AF65-F5344CB8AC3E}">
        <p14:creationId xmlns:p14="http://schemas.microsoft.com/office/powerpoint/2010/main" val="215514400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ProjectControll</a:t>
            </a:r>
            <a:r>
              <a:rPr lang="en-US" dirty="0" smtClean="0"/>
              <a:t> </a:t>
            </a:r>
            <a:r>
              <a:rPr lang="en-US" dirty="0" err="1" smtClean="0"/>
              <a:t>PartialView</a:t>
            </a:r>
            <a:r>
              <a:rPr lang="en-US" dirty="0" smtClean="0"/>
              <a:t> </a:t>
            </a:r>
            <a:r>
              <a:rPr lang="en-US" dirty="0" err="1" smtClean="0"/>
              <a:t>ProjectHierarchy</a:t>
            </a:r>
            <a:endParaRPr lang="en-US" dirty="0"/>
          </a:p>
        </p:txBody>
      </p:sp>
      <p:sp>
        <p:nvSpPr>
          <p:cNvPr id="3" name="Text Placeholder 2"/>
          <p:cNvSpPr>
            <a:spLocks noGrp="1"/>
          </p:cNvSpPr>
          <p:nvPr>
            <p:ph type="body" sz="quarter" idx="10"/>
          </p:nvPr>
        </p:nvSpPr>
        <p:spPr/>
        <p:txBody>
          <a:bodyPr>
            <a:normAutofit/>
          </a:bodyPr>
          <a:lstStyle/>
          <a:p>
            <a:pPr marL="342900" indent="-342900">
              <a:buFont typeface="Arial" panose="020B0604020202020204" pitchFamily="34" charset="0"/>
              <a:buChar char="•"/>
            </a:pPr>
            <a:r>
              <a:rPr lang="en-US" dirty="0" smtClean="0"/>
              <a:t>Creating of instance</a:t>
            </a:r>
          </a:p>
          <a:p>
            <a:r>
              <a:rPr lang="en-US" dirty="0"/>
              <a:t>o</a:t>
            </a:r>
            <a:r>
              <a:rPr lang="en-US" dirty="0" smtClean="0"/>
              <a:t>f model Employee</a:t>
            </a:r>
          </a:p>
          <a:p>
            <a:r>
              <a:rPr lang="en-US" dirty="0"/>
              <a:t>f</a:t>
            </a:r>
            <a:r>
              <a:rPr lang="en-US" dirty="0" smtClean="0"/>
              <a:t>rom EF and model</a:t>
            </a:r>
          </a:p>
          <a:p>
            <a:r>
              <a:rPr lang="en-US" dirty="0"/>
              <a:t>e</a:t>
            </a:r>
            <a:r>
              <a:rPr lang="en-US" dirty="0" smtClean="0"/>
              <a:t>mployee.</a:t>
            </a:r>
          </a:p>
          <a:p>
            <a:pPr marL="342900" indent="-342900">
              <a:buFont typeface="Arial" panose="020B0604020202020204" pitchFamily="34" charset="0"/>
              <a:buChar char="•"/>
            </a:pPr>
            <a:r>
              <a:rPr lang="en-US" dirty="0" smtClean="0"/>
              <a:t>A </a:t>
            </a:r>
            <a:r>
              <a:rPr lang="en-US" dirty="0" err="1" smtClean="0"/>
              <a:t>ViewBag</a:t>
            </a:r>
            <a:r>
              <a:rPr lang="en-US" dirty="0" smtClean="0"/>
              <a:t> for</a:t>
            </a:r>
          </a:p>
          <a:p>
            <a:r>
              <a:rPr lang="en-US" dirty="0"/>
              <a:t>a</a:t>
            </a:r>
            <a:r>
              <a:rPr lang="en-US" dirty="0" smtClean="0"/>
              <a:t>dding dynamically the</a:t>
            </a:r>
          </a:p>
          <a:p>
            <a:r>
              <a:rPr lang="en-US" dirty="0"/>
              <a:t>e</a:t>
            </a:r>
            <a:r>
              <a:rPr lang="en-US" dirty="0" smtClean="0"/>
              <a:t>mployees </a:t>
            </a:r>
            <a:r>
              <a:rPr lang="en-US" dirty="0" err="1" smtClean="0"/>
              <a:t>whos</a:t>
            </a:r>
            <a:r>
              <a:rPr lang="en-US" dirty="0"/>
              <a:t> </a:t>
            </a:r>
            <a:r>
              <a:rPr lang="en-US" dirty="0" smtClean="0"/>
              <a:t>don’t </a:t>
            </a:r>
          </a:p>
          <a:p>
            <a:r>
              <a:rPr lang="en-US" dirty="0" smtClean="0"/>
              <a:t>have a project</a:t>
            </a:r>
          </a:p>
          <a:p>
            <a:r>
              <a:rPr lang="en-US" dirty="0"/>
              <a:t>							</a:t>
            </a:r>
            <a:r>
              <a:rPr lang="en-US" dirty="0" smtClean="0"/>
              <a:t>		continued </a:t>
            </a:r>
            <a:r>
              <a:rPr lang="en-US" dirty="0"/>
              <a:t>on next slide</a:t>
            </a:r>
            <a:r>
              <a:rPr lang="en-US" dirty="0" smtClean="0"/>
              <a:t>							</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30851" y="2033697"/>
            <a:ext cx="8734190" cy="3079678"/>
          </a:xfrm>
          <a:prstGeom prst="rect">
            <a:avLst/>
          </a:prstGeom>
        </p:spPr>
      </p:pic>
    </p:spTree>
    <p:extLst>
      <p:ext uri="{BB962C8B-B14F-4D97-AF65-F5344CB8AC3E}">
        <p14:creationId xmlns:p14="http://schemas.microsoft.com/office/powerpoint/2010/main" val="19532710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ProjectControll</a:t>
            </a:r>
            <a:r>
              <a:rPr lang="en-US" dirty="0"/>
              <a:t> </a:t>
            </a:r>
            <a:r>
              <a:rPr lang="en-US" dirty="0" err="1"/>
              <a:t>PartialView</a:t>
            </a:r>
            <a:r>
              <a:rPr lang="en-US" dirty="0"/>
              <a:t> </a:t>
            </a:r>
            <a:r>
              <a:rPr lang="en-US" dirty="0" err="1"/>
              <a:t>ProjectHierarchy</a:t>
            </a:r>
            <a:endParaRPr lang="en-US" dirty="0"/>
          </a:p>
        </p:txBody>
      </p:sp>
      <p:sp>
        <p:nvSpPr>
          <p:cNvPr id="3" name="Text Placeholder 2"/>
          <p:cNvSpPr>
            <a:spLocks noGrp="1"/>
          </p:cNvSpPr>
          <p:nvPr>
            <p:ph type="body" sz="quarter" idx="10"/>
          </p:nvPr>
        </p:nvSpPr>
        <p:spPr/>
        <p:txBody>
          <a:bodyPr>
            <a:normAutofit fontScale="92500"/>
          </a:bodyPr>
          <a:lstStyle/>
          <a:p>
            <a:r>
              <a:rPr lang="en-US" dirty="0" smtClean="0"/>
              <a:t>Some “if” statements witch check</a:t>
            </a:r>
          </a:p>
          <a:p>
            <a:r>
              <a:rPr lang="en-US" dirty="0" smtClean="0"/>
              <a:t>whatever the project has got a TL,</a:t>
            </a:r>
          </a:p>
          <a:p>
            <a:r>
              <a:rPr lang="en-US" dirty="0" smtClean="0"/>
              <a:t>PM or </a:t>
            </a:r>
            <a:r>
              <a:rPr lang="en-US" dirty="0" err="1" smtClean="0"/>
              <a:t>DD.If</a:t>
            </a:r>
            <a:r>
              <a:rPr lang="en-US" dirty="0" smtClean="0"/>
              <a:t> it doesn`t it creates a new</a:t>
            </a:r>
          </a:p>
          <a:p>
            <a:r>
              <a:rPr lang="en-US" dirty="0" err="1" smtClean="0"/>
              <a:t>SelectList.The</a:t>
            </a:r>
            <a:r>
              <a:rPr lang="en-US" dirty="0"/>
              <a:t> </a:t>
            </a:r>
            <a:r>
              <a:rPr lang="en-US" dirty="0" smtClean="0"/>
              <a:t>list is put dynamically </a:t>
            </a:r>
          </a:p>
          <a:p>
            <a:r>
              <a:rPr lang="en-US" dirty="0" smtClean="0"/>
              <a:t>into </a:t>
            </a:r>
            <a:r>
              <a:rPr lang="en-US" dirty="0" err="1" smtClean="0"/>
              <a:t>ViewBag</a:t>
            </a:r>
            <a:endParaRPr lang="en-US" dirty="0" smtClean="0"/>
          </a:p>
          <a:p>
            <a:endParaRPr lang="en-US" dirty="0"/>
          </a:p>
          <a:p>
            <a:endParaRPr lang="en-US" dirty="0" smtClean="0"/>
          </a:p>
          <a:p>
            <a:endParaRPr lang="en-US" dirty="0"/>
          </a:p>
          <a:p>
            <a:endParaRPr lang="en-US" dirty="0" smtClean="0"/>
          </a:p>
          <a:p>
            <a:r>
              <a:rPr lang="en-US" dirty="0" smtClean="0"/>
              <a:t>                                                                                         </a:t>
            </a:r>
          </a:p>
          <a:p>
            <a:r>
              <a:rPr lang="en-US" dirty="0"/>
              <a:t> </a:t>
            </a:r>
            <a:r>
              <a:rPr lang="en-US" dirty="0" smtClean="0"/>
              <a:t>                                                                                                          continued </a:t>
            </a:r>
            <a:r>
              <a:rPr lang="en-US" dirty="0"/>
              <a:t>on next slide</a:t>
            </a:r>
            <a:endParaRPr lang="en-US" dirty="0" smtClean="0"/>
          </a:p>
          <a:p>
            <a:endParaRPr lang="en-US" dirty="0"/>
          </a:p>
          <a:p>
            <a:endParaRPr lang="en-US" dirty="0" smtClean="0"/>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24491" y="1759458"/>
            <a:ext cx="6105572" cy="4243820"/>
          </a:xfrm>
          <a:prstGeom prst="rect">
            <a:avLst/>
          </a:prstGeom>
        </p:spPr>
      </p:pic>
    </p:spTree>
    <p:extLst>
      <p:ext uri="{BB962C8B-B14F-4D97-AF65-F5344CB8AC3E}">
        <p14:creationId xmlns:p14="http://schemas.microsoft.com/office/powerpoint/2010/main" val="21857598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ProjectControll</a:t>
            </a:r>
            <a:r>
              <a:rPr lang="en-US" dirty="0"/>
              <a:t> </a:t>
            </a:r>
            <a:r>
              <a:rPr lang="en-US" dirty="0" err="1"/>
              <a:t>PartialView</a:t>
            </a:r>
            <a:r>
              <a:rPr lang="en-US" dirty="0"/>
              <a:t> </a:t>
            </a:r>
            <a:r>
              <a:rPr lang="en-US" dirty="0" err="1"/>
              <a:t>ProjectHierarchy</a:t>
            </a:r>
            <a:endParaRPr lang="en-US" dirty="0"/>
          </a:p>
        </p:txBody>
      </p:sp>
      <p:sp>
        <p:nvSpPr>
          <p:cNvPr id="3" name="Text Placeholder 2"/>
          <p:cNvSpPr>
            <a:spLocks noGrp="1"/>
          </p:cNvSpPr>
          <p:nvPr>
            <p:ph type="body" sz="quarter" idx="10"/>
          </p:nvPr>
        </p:nvSpPr>
        <p:spPr/>
        <p:txBody>
          <a:bodyPr/>
          <a:lstStyle/>
          <a:p>
            <a:r>
              <a:rPr lang="en-US" dirty="0"/>
              <a:t>An Ajax function for intercepting</a:t>
            </a:r>
          </a:p>
          <a:p>
            <a:r>
              <a:rPr lang="en-US" dirty="0" smtClean="0"/>
              <a:t>event </a:t>
            </a:r>
            <a:r>
              <a:rPr lang="en-US" dirty="0"/>
              <a:t>in </a:t>
            </a:r>
            <a:r>
              <a:rPr lang="en-US" dirty="0" smtClean="0"/>
              <a:t>Creating a hierarchy panel</a:t>
            </a:r>
            <a:endParaRPr lang="en-US" dirty="0"/>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48363" y="2142088"/>
            <a:ext cx="4419600" cy="2247900"/>
          </a:xfrm>
          <a:prstGeom prst="rect">
            <a:avLst/>
          </a:prstGeom>
        </p:spPr>
      </p:pic>
    </p:spTree>
    <p:extLst>
      <p:ext uri="{BB962C8B-B14F-4D97-AF65-F5344CB8AC3E}">
        <p14:creationId xmlns:p14="http://schemas.microsoft.com/office/powerpoint/2010/main" val="35080422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ProjectControll</a:t>
            </a:r>
            <a:r>
              <a:rPr lang="en-US" dirty="0"/>
              <a:t> </a:t>
            </a:r>
            <a:r>
              <a:rPr lang="en-US" dirty="0" err="1"/>
              <a:t>PartialView</a:t>
            </a:r>
            <a:r>
              <a:rPr lang="en-US" dirty="0"/>
              <a:t> </a:t>
            </a:r>
            <a:r>
              <a:rPr lang="en-US" dirty="0" err="1" smtClean="0"/>
              <a:t>DeleteFromHierarchy</a:t>
            </a:r>
            <a:endParaRPr lang="en-US" dirty="0"/>
          </a:p>
        </p:txBody>
      </p:sp>
      <p:sp>
        <p:nvSpPr>
          <p:cNvPr id="3" name="Text Placeholder 2"/>
          <p:cNvSpPr>
            <a:spLocks noGrp="1"/>
          </p:cNvSpPr>
          <p:nvPr>
            <p:ph type="body" sz="quarter" idx="10"/>
          </p:nvPr>
        </p:nvSpPr>
        <p:spPr/>
        <p:txBody>
          <a:bodyPr/>
          <a:lstStyle/>
          <a:p>
            <a:pPr marL="342900" indent="-342900">
              <a:buFont typeface="Arial" panose="020B0604020202020204" pitchFamily="34" charset="0"/>
              <a:buChar char="•"/>
            </a:pPr>
            <a:r>
              <a:rPr lang="en-US" dirty="0" smtClean="0"/>
              <a:t>This method is for deleting the</a:t>
            </a:r>
          </a:p>
          <a:p>
            <a:r>
              <a:rPr lang="en-US" dirty="0" smtClean="0"/>
              <a:t>Employee from project and return</a:t>
            </a:r>
          </a:p>
          <a:p>
            <a:endParaRPr lang="en-US" dirty="0"/>
          </a:p>
          <a:p>
            <a:endParaRPr lang="en-US" dirty="0" smtClean="0"/>
          </a:p>
          <a:p>
            <a:endParaRPr lang="en-US" dirty="0"/>
          </a:p>
          <a:p>
            <a:endParaRPr lang="en-US" dirty="0" smtClean="0"/>
          </a:p>
          <a:p>
            <a:pPr marL="342900" indent="-342900">
              <a:buFont typeface="Arial" panose="020B0604020202020204" pitchFamily="34" charset="0"/>
              <a:buChar char="•"/>
            </a:pPr>
            <a:r>
              <a:rPr lang="en-US" dirty="0" smtClean="0"/>
              <a:t>Java Script function which is </a:t>
            </a:r>
          </a:p>
          <a:p>
            <a:r>
              <a:rPr lang="en-US" dirty="0" smtClean="0"/>
              <a:t>Situated in the Hierarchy View and it</a:t>
            </a:r>
          </a:p>
          <a:p>
            <a:r>
              <a:rPr lang="en-US" dirty="0" smtClean="0"/>
              <a:t>uses ajax</a:t>
            </a:r>
            <a:endParaRPr lang="en-US" dirty="0"/>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24488" y="1896578"/>
            <a:ext cx="6505575" cy="278130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25628" y="4677878"/>
            <a:ext cx="4572000" cy="2571750"/>
          </a:xfrm>
          <a:prstGeom prst="rect">
            <a:avLst/>
          </a:prstGeom>
        </p:spPr>
      </p:pic>
    </p:spTree>
    <p:extLst>
      <p:ext uri="{BB962C8B-B14F-4D97-AF65-F5344CB8AC3E}">
        <p14:creationId xmlns:p14="http://schemas.microsoft.com/office/powerpoint/2010/main" val="13916892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ProjectControll</a:t>
            </a:r>
            <a:r>
              <a:rPr lang="en-US" dirty="0"/>
              <a:t> </a:t>
            </a:r>
            <a:r>
              <a:rPr lang="en-US" dirty="0" err="1"/>
              <a:t>PartialView</a:t>
            </a:r>
            <a:r>
              <a:rPr lang="en-US" dirty="0"/>
              <a:t> </a:t>
            </a:r>
            <a:r>
              <a:rPr lang="en-US" dirty="0" err="1" smtClean="0"/>
              <a:t>AddFromHierarchy</a:t>
            </a:r>
            <a:endParaRPr lang="en-US" dirty="0"/>
          </a:p>
        </p:txBody>
      </p:sp>
      <p:sp>
        <p:nvSpPr>
          <p:cNvPr id="3" name="Text Placeholder 2"/>
          <p:cNvSpPr>
            <a:spLocks noGrp="1"/>
          </p:cNvSpPr>
          <p:nvPr>
            <p:ph type="body" sz="quarter" idx="10"/>
          </p:nvPr>
        </p:nvSpPr>
        <p:spPr/>
        <p:txBody>
          <a:bodyPr/>
          <a:lstStyle/>
          <a:p>
            <a:pPr marL="342900" indent="-342900">
              <a:buFont typeface="Arial" panose="020B0604020202020204" pitchFamily="34" charset="0"/>
              <a:buChar char="•"/>
            </a:pPr>
            <a:r>
              <a:rPr lang="en-US" dirty="0"/>
              <a:t>This method is for </a:t>
            </a:r>
            <a:r>
              <a:rPr lang="en-US" dirty="0" smtClean="0"/>
              <a:t>adding </a:t>
            </a:r>
            <a:r>
              <a:rPr lang="en-US" dirty="0"/>
              <a:t>the</a:t>
            </a:r>
          </a:p>
          <a:p>
            <a:r>
              <a:rPr lang="en-US" dirty="0"/>
              <a:t>Employee </a:t>
            </a:r>
            <a:r>
              <a:rPr lang="en-US" dirty="0" smtClean="0"/>
              <a:t>to the </a:t>
            </a:r>
            <a:r>
              <a:rPr lang="en-US" dirty="0"/>
              <a:t>project and </a:t>
            </a:r>
            <a:r>
              <a:rPr lang="en-US" dirty="0" smtClean="0"/>
              <a:t>return</a:t>
            </a:r>
          </a:p>
          <a:p>
            <a:endParaRPr lang="en-US" dirty="0"/>
          </a:p>
          <a:p>
            <a:endParaRPr lang="en-US" dirty="0" smtClean="0"/>
          </a:p>
          <a:p>
            <a:endParaRPr lang="en-US" dirty="0"/>
          </a:p>
          <a:p>
            <a:endParaRPr lang="en-US" dirty="0" smtClean="0"/>
          </a:p>
          <a:p>
            <a:endParaRPr lang="en-US" dirty="0"/>
          </a:p>
          <a:p>
            <a:pPr marL="342900" indent="-342900">
              <a:buFont typeface="Arial" panose="020B0604020202020204" pitchFamily="34" charset="0"/>
              <a:buChar char="•"/>
            </a:pPr>
            <a:r>
              <a:rPr lang="en-US" dirty="0" smtClean="0"/>
              <a:t>Ajax query add dynamically </a:t>
            </a:r>
            <a:r>
              <a:rPr lang="en-US" dirty="0"/>
              <a:t>Employee </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67338" y="2033697"/>
            <a:ext cx="6562725" cy="247650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10288" y="4510197"/>
            <a:ext cx="4257675" cy="2638425"/>
          </a:xfrm>
          <a:prstGeom prst="rect">
            <a:avLst/>
          </a:prstGeom>
        </p:spPr>
      </p:pic>
    </p:spTree>
    <p:extLst>
      <p:ext uri="{BB962C8B-B14F-4D97-AF65-F5344CB8AC3E}">
        <p14:creationId xmlns:p14="http://schemas.microsoft.com/office/powerpoint/2010/main" val="34307160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Method </a:t>
            </a:r>
            <a:r>
              <a:rPr lang="en-US" dirty="0" err="1"/>
              <a:t>GetEmployee</a:t>
            </a:r>
            <a:endParaRPr lang="en-US" dirty="0"/>
          </a:p>
        </p:txBody>
      </p:sp>
      <p:sp>
        <p:nvSpPr>
          <p:cNvPr id="3" name="Text Placeholder 2"/>
          <p:cNvSpPr>
            <a:spLocks noGrp="1"/>
          </p:cNvSpPr>
          <p:nvPr>
            <p:ph type="body" sz="quarter" idx="10"/>
          </p:nvPr>
        </p:nvSpPr>
        <p:spPr/>
        <p:txBody>
          <a:bodyPr/>
          <a:lstStyle/>
          <a:p>
            <a:r>
              <a:rPr lang="en-US" dirty="0"/>
              <a:t>Takes the specific employee </a:t>
            </a:r>
            <a:endParaRPr lang="en-US" dirty="0" smtClean="0"/>
          </a:p>
          <a:p>
            <a:r>
              <a:rPr lang="en-US" dirty="0" smtClean="0"/>
              <a:t>from </a:t>
            </a:r>
            <a:r>
              <a:rPr lang="en-US" dirty="0"/>
              <a:t>the database by his </a:t>
            </a:r>
            <a:endParaRPr lang="en-US" dirty="0" smtClean="0"/>
          </a:p>
          <a:p>
            <a:r>
              <a:rPr lang="en-US" dirty="0" smtClean="0"/>
              <a:t>position </a:t>
            </a:r>
            <a:r>
              <a:rPr lang="en-US" dirty="0"/>
              <a:t>Id</a:t>
            </a:r>
            <a:endParaRPr lang="bg-BG" dirty="0" smtClean="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63818" y="2033697"/>
            <a:ext cx="7566245" cy="2695575"/>
          </a:xfrm>
          <a:prstGeom prst="rect">
            <a:avLst/>
          </a:prstGeom>
        </p:spPr>
      </p:pic>
    </p:spTree>
    <p:extLst>
      <p:ext uri="{BB962C8B-B14F-4D97-AF65-F5344CB8AC3E}">
        <p14:creationId xmlns:p14="http://schemas.microsoft.com/office/powerpoint/2010/main" val="27910204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Employee Model</a:t>
            </a:r>
            <a:endParaRPr lang="en-US" dirty="0"/>
          </a:p>
        </p:txBody>
      </p:sp>
      <p:sp>
        <p:nvSpPr>
          <p:cNvPr id="3" name="Text Placeholder 2"/>
          <p:cNvSpPr>
            <a:spLocks noGrp="1"/>
          </p:cNvSpPr>
          <p:nvPr>
            <p:ph type="body" sz="quarter" idx="10"/>
          </p:nvPr>
        </p:nvSpPr>
        <p:spPr/>
        <p:txBody>
          <a:bodyPr/>
          <a:lstStyle/>
          <a:p>
            <a:r>
              <a:rPr lang="en-US" dirty="0" smtClean="0"/>
              <a:t>Our model Employee</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96138" y="2131619"/>
            <a:ext cx="4733925" cy="4133850"/>
          </a:xfrm>
          <a:prstGeom prst="rect">
            <a:avLst/>
          </a:prstGeom>
        </p:spPr>
      </p:pic>
    </p:spTree>
    <p:extLst>
      <p:ext uri="{BB962C8B-B14F-4D97-AF65-F5344CB8AC3E}">
        <p14:creationId xmlns:p14="http://schemas.microsoft.com/office/powerpoint/2010/main" val="15812068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a:t>
            </a:r>
            <a:r>
              <a:rPr lang="en-US" dirty="0" smtClean="0"/>
              <a:t> </a:t>
            </a:r>
            <a:r>
              <a:rPr lang="en-US" dirty="0" err="1" smtClean="0"/>
              <a:t>ProjectHierarchy</a:t>
            </a:r>
            <a:endParaRPr lang="en-US" dirty="0"/>
          </a:p>
        </p:txBody>
      </p:sp>
      <p:sp>
        <p:nvSpPr>
          <p:cNvPr id="3" name="Text Placeholder 2"/>
          <p:cNvSpPr>
            <a:spLocks noGrp="1"/>
          </p:cNvSpPr>
          <p:nvPr>
            <p:ph type="body" sz="quarter" idx="10"/>
          </p:nvPr>
        </p:nvSpPr>
        <p:spPr/>
        <p:txBody>
          <a:bodyPr/>
          <a:lstStyle/>
          <a:p>
            <a:r>
              <a:rPr lang="en-US" dirty="0" smtClean="0"/>
              <a:t>Model for our hierarchy of the company</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58063" y="2388606"/>
            <a:ext cx="4572000" cy="2895600"/>
          </a:xfrm>
          <a:prstGeom prst="rect">
            <a:avLst/>
          </a:prstGeom>
        </p:spPr>
      </p:pic>
    </p:spTree>
    <p:extLst>
      <p:ext uri="{BB962C8B-B14F-4D97-AF65-F5344CB8AC3E}">
        <p14:creationId xmlns:p14="http://schemas.microsoft.com/office/powerpoint/2010/main" val="39912533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Model Project</a:t>
            </a:r>
            <a:endParaRPr lang="en-US" dirty="0"/>
          </a:p>
        </p:txBody>
      </p:sp>
      <p:sp>
        <p:nvSpPr>
          <p:cNvPr id="3" name="Text Placeholder 2"/>
          <p:cNvSpPr>
            <a:spLocks noGrp="1"/>
          </p:cNvSpPr>
          <p:nvPr>
            <p:ph type="body" sz="quarter" idx="10"/>
          </p:nvPr>
        </p:nvSpPr>
        <p:spPr/>
        <p:txBody>
          <a:bodyPr/>
          <a:lstStyle/>
          <a:p>
            <a:r>
              <a:rPr lang="en-US" dirty="0"/>
              <a:t>Model for our </a:t>
            </a:r>
            <a:r>
              <a:rPr lang="en-US" dirty="0" smtClean="0"/>
              <a:t>project in the company</a:t>
            </a:r>
            <a:endParaRPr lang="en-US" dirty="0"/>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29513" y="2153734"/>
            <a:ext cx="2838450" cy="1228725"/>
          </a:xfrm>
          <a:prstGeom prst="rect">
            <a:avLst/>
          </a:prstGeom>
        </p:spPr>
      </p:pic>
    </p:spTree>
    <p:extLst>
      <p:ext uri="{BB962C8B-B14F-4D97-AF65-F5344CB8AC3E}">
        <p14:creationId xmlns:p14="http://schemas.microsoft.com/office/powerpoint/2010/main" val="20799904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View Main Page</a:t>
            </a:r>
            <a:endParaRPr lang="en-US" dirty="0"/>
          </a:p>
        </p:txBody>
      </p:sp>
      <p:sp>
        <p:nvSpPr>
          <p:cNvPr id="3" name="Text Placeholder 2"/>
          <p:cNvSpPr>
            <a:spLocks noGrp="1"/>
          </p:cNvSpPr>
          <p:nvPr>
            <p:ph type="body" sz="quarter" idx="10"/>
          </p:nvPr>
        </p:nvSpPr>
        <p:spPr/>
        <p:txBody>
          <a:bodyPr/>
          <a:lstStyle/>
          <a:p>
            <a:r>
              <a:rPr lang="en-US" dirty="0" smtClean="0"/>
              <a:t>Our HTML for the </a:t>
            </a:r>
          </a:p>
          <a:p>
            <a:r>
              <a:rPr lang="en-US" dirty="0" smtClean="0"/>
              <a:t>main page</a:t>
            </a:r>
          </a:p>
          <a:p>
            <a:endParaRPr lang="en-US" dirty="0"/>
          </a:p>
          <a:p>
            <a:r>
              <a:rPr lang="en-US" dirty="0"/>
              <a:t>We are using </a:t>
            </a:r>
            <a:endParaRPr lang="en-US" dirty="0" smtClean="0"/>
          </a:p>
          <a:p>
            <a:r>
              <a:rPr lang="en-US" dirty="0" smtClean="0"/>
              <a:t>razor </a:t>
            </a:r>
            <a:r>
              <a:rPr lang="en-US" dirty="0"/>
              <a:t>in order to </a:t>
            </a:r>
            <a:r>
              <a:rPr lang="en-US" dirty="0" smtClean="0"/>
              <a:t>display</a:t>
            </a:r>
          </a:p>
          <a:p>
            <a:r>
              <a:rPr lang="en-US" dirty="0" smtClean="0"/>
              <a:t>the </a:t>
            </a:r>
            <a:r>
              <a:rPr lang="en-US" dirty="0"/>
              <a:t>information from </a:t>
            </a:r>
            <a:endParaRPr lang="en-US" dirty="0" smtClean="0"/>
          </a:p>
          <a:p>
            <a:r>
              <a:rPr lang="en-US" dirty="0" smtClean="0"/>
              <a:t>the </a:t>
            </a:r>
            <a:r>
              <a:rPr lang="en-US" dirty="0"/>
              <a:t>loaded models</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49370" y="2033697"/>
            <a:ext cx="8568916" cy="4524091"/>
          </a:xfrm>
          <a:prstGeom prst="rect">
            <a:avLst/>
          </a:prstGeom>
        </p:spPr>
      </p:pic>
    </p:spTree>
    <p:extLst>
      <p:ext uri="{BB962C8B-B14F-4D97-AF65-F5344CB8AC3E}">
        <p14:creationId xmlns:p14="http://schemas.microsoft.com/office/powerpoint/2010/main" val="11402379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smtClean="0"/>
              <a:t>The Proble</a:t>
            </a:r>
            <a:r>
              <a:rPr lang="en-US" dirty="0"/>
              <a:t>m</a:t>
            </a:r>
            <a:endParaRPr lang="uk-UA" dirty="0"/>
          </a:p>
        </p:txBody>
      </p:sp>
      <p:sp>
        <p:nvSpPr>
          <p:cNvPr id="3" name="Текст 2"/>
          <p:cNvSpPr>
            <a:spLocks noGrp="1"/>
          </p:cNvSpPr>
          <p:nvPr>
            <p:ph type="body" sz="quarter" idx="10"/>
          </p:nvPr>
        </p:nvSpPr>
        <p:spPr/>
        <p:txBody>
          <a:bodyPr>
            <a:normAutofit fontScale="55000" lnSpcReduction="20000"/>
          </a:bodyPr>
          <a:lstStyle/>
          <a:p>
            <a:pPr>
              <a:lnSpc>
                <a:spcPct val="107000"/>
              </a:lnSpc>
              <a:spcBef>
                <a:spcPts val="0"/>
              </a:spcBef>
              <a:spcAft>
                <a:spcPts val="800"/>
              </a:spcAft>
            </a:pPr>
            <a:r>
              <a:rPr lang="en-US" dirty="0" smtClean="0"/>
              <a:t>Task: </a:t>
            </a:r>
            <a:r>
              <a:rPr lang="en-US" sz="2400" dirty="0" smtClean="0">
                <a:latin typeface="Calibri" panose="020F0502020204030204" pitchFamily="34" charset="0"/>
                <a:ea typeface="Calibri" panose="020F0502020204030204" pitchFamily="34" charset="0"/>
                <a:cs typeface="Times New Roman" panose="02020603050405020304" pitchFamily="18" charset="0"/>
              </a:rPr>
              <a:t>As </a:t>
            </a:r>
            <a:r>
              <a:rPr lang="en-US" sz="2400" dirty="0">
                <a:latin typeface="Calibri" panose="020F0502020204030204" pitchFamily="34" charset="0"/>
                <a:ea typeface="Calibri" panose="020F0502020204030204" pitchFamily="34" charset="0"/>
                <a:cs typeface="Times New Roman" panose="02020603050405020304" pitchFamily="18" charset="0"/>
              </a:rPr>
              <a:t>an HR manager, I want to be able to manage the employees in my company. </a:t>
            </a:r>
          </a:p>
          <a:p>
            <a:pPr>
              <a:lnSpc>
                <a:spcPct val="107000"/>
              </a:lnSpc>
              <a:spcBef>
                <a:spcPts val="0"/>
              </a:spcBef>
              <a:spcAft>
                <a:spcPts val="800"/>
              </a:spcAft>
            </a:pPr>
            <a:r>
              <a:rPr lang="en-US" sz="2400" dirty="0">
                <a:latin typeface="Calibri" panose="020F0502020204030204" pitchFamily="34" charset="0"/>
                <a:ea typeface="Calibri" panose="020F0502020204030204" pitchFamily="34" charset="0"/>
                <a:cs typeface="Times New Roman" panose="02020603050405020304" pitchFamily="18" charset="0"/>
              </a:rPr>
              <a:t> The hierarchy in the company includes the following roles:</a:t>
            </a:r>
          </a:p>
          <a:p>
            <a:pPr marL="342900" marR="0" lvl="0" indent="-342900">
              <a:lnSpc>
                <a:spcPct val="107000"/>
              </a:lnSpc>
              <a:spcBef>
                <a:spcPts val="0"/>
              </a:spcBef>
              <a:spcAft>
                <a:spcPts val="0"/>
              </a:spcAft>
              <a:buFont typeface="Symbol" panose="05050102010706020507" pitchFamily="18" charset="2"/>
              <a:buChar char=""/>
            </a:pPr>
            <a:r>
              <a:rPr lang="en-US" sz="2400" dirty="0">
                <a:latin typeface="Calibri" panose="020F0502020204030204" pitchFamily="34" charset="0"/>
                <a:ea typeface="Calibri" panose="020F0502020204030204" pitchFamily="34" charset="0"/>
                <a:cs typeface="Times New Roman" panose="02020603050405020304" pitchFamily="18" charset="0"/>
              </a:rPr>
              <a:t>Trainee</a:t>
            </a:r>
          </a:p>
          <a:p>
            <a:pPr marL="342900" marR="0" lvl="0" indent="-342900">
              <a:lnSpc>
                <a:spcPct val="107000"/>
              </a:lnSpc>
              <a:spcBef>
                <a:spcPts val="0"/>
              </a:spcBef>
              <a:spcAft>
                <a:spcPts val="0"/>
              </a:spcAft>
              <a:buFont typeface="Symbol" panose="05050102010706020507" pitchFamily="18" charset="2"/>
              <a:buChar char=""/>
            </a:pPr>
            <a:r>
              <a:rPr lang="en-US" sz="2400" dirty="0">
                <a:latin typeface="Calibri" panose="020F0502020204030204" pitchFamily="34" charset="0"/>
                <a:ea typeface="Calibri" panose="020F0502020204030204" pitchFamily="34" charset="0"/>
                <a:cs typeface="Times New Roman" panose="02020603050405020304" pitchFamily="18" charset="0"/>
              </a:rPr>
              <a:t>Junior</a:t>
            </a:r>
          </a:p>
          <a:p>
            <a:pPr marL="342900" marR="0" lvl="0" indent="-342900">
              <a:lnSpc>
                <a:spcPct val="107000"/>
              </a:lnSpc>
              <a:spcBef>
                <a:spcPts val="0"/>
              </a:spcBef>
              <a:spcAft>
                <a:spcPts val="0"/>
              </a:spcAft>
              <a:buFont typeface="Symbol" panose="05050102010706020507" pitchFamily="18" charset="2"/>
              <a:buChar char=""/>
            </a:pPr>
            <a:r>
              <a:rPr lang="en-US" sz="2400" dirty="0">
                <a:latin typeface="Calibri" panose="020F0502020204030204" pitchFamily="34" charset="0"/>
                <a:ea typeface="Calibri" panose="020F0502020204030204" pitchFamily="34" charset="0"/>
                <a:cs typeface="Times New Roman" panose="02020603050405020304" pitchFamily="18" charset="0"/>
              </a:rPr>
              <a:t>Intermediate</a:t>
            </a:r>
          </a:p>
          <a:p>
            <a:pPr marL="342900" marR="0" lvl="0" indent="-342900">
              <a:lnSpc>
                <a:spcPct val="107000"/>
              </a:lnSpc>
              <a:spcBef>
                <a:spcPts val="0"/>
              </a:spcBef>
              <a:spcAft>
                <a:spcPts val="0"/>
              </a:spcAft>
              <a:buFont typeface="Symbol" panose="05050102010706020507" pitchFamily="18" charset="2"/>
              <a:buChar char=""/>
            </a:pPr>
            <a:r>
              <a:rPr lang="en-US" sz="2400" dirty="0">
                <a:latin typeface="Calibri" panose="020F0502020204030204" pitchFamily="34" charset="0"/>
                <a:ea typeface="Calibri" panose="020F0502020204030204" pitchFamily="34" charset="0"/>
                <a:cs typeface="Times New Roman" panose="02020603050405020304" pitchFamily="18" charset="0"/>
              </a:rPr>
              <a:t>Senior </a:t>
            </a:r>
          </a:p>
          <a:p>
            <a:pPr marL="342900" marR="0" lvl="0" indent="-342900">
              <a:lnSpc>
                <a:spcPct val="107000"/>
              </a:lnSpc>
              <a:spcBef>
                <a:spcPts val="0"/>
              </a:spcBef>
              <a:spcAft>
                <a:spcPts val="0"/>
              </a:spcAft>
              <a:buFont typeface="Symbol" panose="05050102010706020507" pitchFamily="18" charset="2"/>
              <a:buChar char=""/>
            </a:pPr>
            <a:r>
              <a:rPr lang="en-US" sz="2400" dirty="0">
                <a:latin typeface="Calibri" panose="020F0502020204030204" pitchFamily="34" charset="0"/>
                <a:ea typeface="Calibri" panose="020F0502020204030204" pitchFamily="34" charset="0"/>
                <a:cs typeface="Times New Roman" panose="02020603050405020304" pitchFamily="18" charset="0"/>
              </a:rPr>
              <a:t>Team leader </a:t>
            </a:r>
          </a:p>
          <a:p>
            <a:pPr marL="342900" marR="0" lvl="0" indent="-342900">
              <a:lnSpc>
                <a:spcPct val="107000"/>
              </a:lnSpc>
              <a:spcBef>
                <a:spcPts val="0"/>
              </a:spcBef>
              <a:spcAft>
                <a:spcPts val="0"/>
              </a:spcAft>
              <a:buFont typeface="Symbol" panose="05050102010706020507" pitchFamily="18" charset="2"/>
              <a:buChar char=""/>
            </a:pPr>
            <a:r>
              <a:rPr lang="en-US" sz="2400" dirty="0">
                <a:latin typeface="Calibri" panose="020F0502020204030204" pitchFamily="34" charset="0"/>
                <a:ea typeface="Calibri" panose="020F0502020204030204" pitchFamily="34" charset="0"/>
                <a:cs typeface="Times New Roman" panose="02020603050405020304" pitchFamily="18" charset="0"/>
              </a:rPr>
              <a:t>Project manager</a:t>
            </a:r>
          </a:p>
          <a:p>
            <a:pPr marL="342900" marR="0" lvl="0" indent="-342900">
              <a:lnSpc>
                <a:spcPct val="107000"/>
              </a:lnSpc>
              <a:spcBef>
                <a:spcPts val="0"/>
              </a:spcBef>
              <a:spcAft>
                <a:spcPts val="0"/>
              </a:spcAft>
              <a:buFont typeface="Symbol" panose="05050102010706020507" pitchFamily="18" charset="2"/>
              <a:buChar char=""/>
            </a:pPr>
            <a:r>
              <a:rPr lang="en-US" sz="2400" dirty="0">
                <a:latin typeface="Calibri" panose="020F0502020204030204" pitchFamily="34" charset="0"/>
                <a:ea typeface="Calibri" panose="020F0502020204030204" pitchFamily="34" charset="0"/>
                <a:cs typeface="Times New Roman" panose="02020603050405020304" pitchFamily="18" charset="0"/>
              </a:rPr>
              <a:t>Delivery director</a:t>
            </a:r>
          </a:p>
          <a:p>
            <a:pPr marL="342900" marR="0" lvl="0" indent="-342900">
              <a:lnSpc>
                <a:spcPct val="107000"/>
              </a:lnSpc>
              <a:spcBef>
                <a:spcPts val="0"/>
              </a:spcBef>
              <a:spcAft>
                <a:spcPts val="800"/>
              </a:spcAft>
              <a:buFont typeface="Symbol" panose="05050102010706020507" pitchFamily="18" charset="2"/>
              <a:buChar char=""/>
            </a:pPr>
            <a:r>
              <a:rPr lang="en-US" sz="2400" dirty="0">
                <a:latin typeface="Calibri" panose="020F0502020204030204" pitchFamily="34" charset="0"/>
                <a:ea typeface="Calibri" panose="020F0502020204030204" pitchFamily="34" charset="0"/>
                <a:cs typeface="Times New Roman" panose="02020603050405020304" pitchFamily="18" charset="0"/>
              </a:rPr>
              <a:t>CEO</a:t>
            </a:r>
          </a:p>
          <a:p>
            <a:pPr>
              <a:lnSpc>
                <a:spcPct val="107000"/>
              </a:lnSpc>
              <a:spcBef>
                <a:spcPts val="0"/>
              </a:spcBef>
              <a:spcAft>
                <a:spcPts val="800"/>
              </a:spcAft>
            </a:pPr>
            <a:r>
              <a:rPr lang="en-US" sz="2400" dirty="0">
                <a:latin typeface="Calibri" panose="020F0502020204030204" pitchFamily="34" charset="0"/>
                <a:ea typeface="Calibri" panose="020F0502020204030204" pitchFamily="34" charset="0"/>
                <a:cs typeface="Times New Roman" panose="02020603050405020304" pitchFamily="18" charset="0"/>
              </a:rPr>
              <a:t> </a:t>
            </a:r>
          </a:p>
          <a:p>
            <a:pPr>
              <a:lnSpc>
                <a:spcPct val="107000"/>
              </a:lnSpc>
              <a:spcBef>
                <a:spcPts val="0"/>
              </a:spcBef>
              <a:spcAft>
                <a:spcPts val="800"/>
              </a:spcAft>
            </a:pPr>
            <a:r>
              <a:rPr lang="en-US" sz="2400" dirty="0">
                <a:latin typeface="Calibri" panose="020F0502020204030204" pitchFamily="34" charset="0"/>
                <a:ea typeface="Calibri" panose="020F0502020204030204" pitchFamily="34" charset="0"/>
                <a:cs typeface="Times New Roman" panose="02020603050405020304" pitchFamily="18" charset="0"/>
              </a:rPr>
              <a:t>Each employee must have information about Name, his position, salary, workplace-City, email, phone, Project name (without project) and his manager. </a:t>
            </a:r>
          </a:p>
          <a:p>
            <a:pPr>
              <a:lnSpc>
                <a:spcPct val="107000"/>
              </a:lnSpc>
              <a:spcBef>
                <a:spcPts val="0"/>
              </a:spcBef>
              <a:spcAft>
                <a:spcPts val="800"/>
              </a:spcAft>
            </a:pPr>
            <a:r>
              <a:rPr lang="en-US" sz="2400" dirty="0">
                <a:latin typeface="Calibri" panose="020F0502020204030204" pitchFamily="34" charset="0"/>
                <a:ea typeface="Calibri" panose="020F0502020204030204" pitchFamily="34" charset="0"/>
                <a:cs typeface="Times New Roman" panose="02020603050405020304" pitchFamily="18" charset="0"/>
              </a:rPr>
              <a:t>Trainee, Junior, Intermediate and Senior employees are part of team managed by a Team lead. One project manager can manage multiple teams. Delivery director is on top of multiple project managers. CEO is the head of the entire company.</a:t>
            </a:r>
          </a:p>
          <a:p>
            <a:pPr>
              <a:lnSpc>
                <a:spcPct val="107000"/>
              </a:lnSpc>
              <a:spcBef>
                <a:spcPts val="0"/>
              </a:spcBef>
              <a:spcAft>
                <a:spcPts val="800"/>
              </a:spcAft>
            </a:pPr>
            <a:r>
              <a:rPr lang="en-US" sz="2400" dirty="0">
                <a:latin typeface="Calibri" panose="020F0502020204030204" pitchFamily="34" charset="0"/>
                <a:ea typeface="Calibri" panose="020F0502020204030204" pitchFamily="34" charset="0"/>
                <a:cs typeface="Times New Roman" panose="02020603050405020304" pitchFamily="18" charset="0"/>
              </a:rPr>
              <a:t>I must be able to add a new employee, see and edit the existing ones. </a:t>
            </a:r>
          </a:p>
          <a:p>
            <a:pPr>
              <a:lnSpc>
                <a:spcPct val="107000"/>
              </a:lnSpc>
              <a:spcBef>
                <a:spcPts val="0"/>
              </a:spcBef>
              <a:spcAft>
                <a:spcPts val="800"/>
              </a:spcAft>
            </a:pPr>
            <a:r>
              <a:rPr lang="en-US" sz="2400" dirty="0">
                <a:latin typeface="Calibri" panose="020F0502020204030204" pitchFamily="34" charset="0"/>
                <a:ea typeface="Calibri" panose="020F0502020204030204" pitchFamily="34" charset="0"/>
                <a:cs typeface="Times New Roman" panose="02020603050405020304" pitchFamily="18" charset="0"/>
              </a:rPr>
              <a:t>I need to be able to choose Trainee, Junior, Intermediate, Senior or Team lead and see in which team they belongs together with information who is their Lead, Project Manager, Delivery director, CEO. </a:t>
            </a:r>
          </a:p>
          <a:p>
            <a:pPr>
              <a:lnSpc>
                <a:spcPct val="107000"/>
              </a:lnSpc>
              <a:spcBef>
                <a:spcPts val="0"/>
              </a:spcBef>
              <a:spcAft>
                <a:spcPts val="800"/>
              </a:spcAft>
            </a:pPr>
            <a:r>
              <a:rPr lang="en-US" sz="2400" dirty="0">
                <a:latin typeface="Calibri" panose="020F0502020204030204" pitchFamily="34" charset="0"/>
                <a:ea typeface="Calibri" panose="020F0502020204030204" pitchFamily="34" charset="0"/>
                <a:cs typeface="Times New Roman" panose="02020603050405020304" pitchFamily="18" charset="0"/>
              </a:rPr>
              <a:t>I need to be able to move employees to different teams and delivery verticals.</a:t>
            </a:r>
          </a:p>
          <a:p>
            <a:endParaRPr lang="en-US" dirty="0" smtClean="0"/>
          </a:p>
          <a:p>
            <a:endParaRPr lang="uk-UA" dirty="0"/>
          </a:p>
        </p:txBody>
      </p:sp>
    </p:spTree>
    <p:extLst>
      <p:ext uri="{BB962C8B-B14F-4D97-AF65-F5344CB8AC3E}">
        <p14:creationId xmlns:p14="http://schemas.microsoft.com/office/powerpoint/2010/main" val="179510423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Project View</a:t>
            </a:r>
            <a:endParaRPr lang="en-US" dirty="0"/>
          </a:p>
        </p:txBody>
      </p:sp>
      <p:sp>
        <p:nvSpPr>
          <p:cNvPr id="3" name="Text Placeholder 2"/>
          <p:cNvSpPr>
            <a:spLocks noGrp="1"/>
          </p:cNvSpPr>
          <p:nvPr>
            <p:ph type="body" sz="quarter" idx="10"/>
          </p:nvPr>
        </p:nvSpPr>
        <p:spPr/>
        <p:txBody>
          <a:bodyPr/>
          <a:lstStyle/>
          <a:p>
            <a:r>
              <a:rPr lang="en-US" dirty="0" smtClean="0"/>
              <a:t>Simple HTML form for creating</a:t>
            </a:r>
          </a:p>
          <a:p>
            <a:r>
              <a:rPr lang="en-US" dirty="0"/>
              <a:t>p</a:t>
            </a:r>
            <a:r>
              <a:rPr lang="en-US" dirty="0" smtClean="0"/>
              <a:t>rojects.</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34013" y="2359622"/>
            <a:ext cx="6496050" cy="1866900"/>
          </a:xfrm>
          <a:prstGeom prst="rect">
            <a:avLst/>
          </a:prstGeom>
        </p:spPr>
      </p:pic>
    </p:spTree>
    <p:extLst>
      <p:ext uri="{BB962C8B-B14F-4D97-AF65-F5344CB8AC3E}">
        <p14:creationId xmlns:p14="http://schemas.microsoft.com/office/powerpoint/2010/main" val="7537379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Hierarchy View</a:t>
            </a:r>
            <a:endParaRPr lang="en-US" dirty="0"/>
          </a:p>
        </p:txBody>
      </p:sp>
      <p:sp>
        <p:nvSpPr>
          <p:cNvPr id="3" name="Text Placeholder 2"/>
          <p:cNvSpPr>
            <a:spLocks noGrp="1"/>
          </p:cNvSpPr>
          <p:nvPr>
            <p:ph type="body" sz="quarter" idx="10"/>
          </p:nvPr>
        </p:nvSpPr>
        <p:spPr/>
        <p:txBody>
          <a:bodyPr/>
          <a:lstStyle/>
          <a:p>
            <a:r>
              <a:rPr lang="en-US" dirty="0" smtClean="0"/>
              <a:t>Hierarchy page</a:t>
            </a:r>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r>
              <a:rPr lang="en-US" dirty="0"/>
              <a:t>continued on next slide</a:t>
            </a:r>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73648" y="1773347"/>
            <a:ext cx="7756415" cy="4824303"/>
          </a:xfrm>
          <a:prstGeom prst="rect">
            <a:avLst/>
          </a:prstGeom>
        </p:spPr>
      </p:pic>
    </p:spTree>
    <p:extLst>
      <p:ext uri="{BB962C8B-B14F-4D97-AF65-F5344CB8AC3E}">
        <p14:creationId xmlns:p14="http://schemas.microsoft.com/office/powerpoint/2010/main" val="6428045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Hierarchy View</a:t>
            </a:r>
          </a:p>
        </p:txBody>
      </p:sp>
      <p:sp>
        <p:nvSpPr>
          <p:cNvPr id="3" name="Text Placeholder 2"/>
          <p:cNvSpPr>
            <a:spLocks noGrp="1"/>
          </p:cNvSpPr>
          <p:nvPr>
            <p:ph type="body" sz="quarter" idx="10"/>
          </p:nvPr>
        </p:nvSpPr>
        <p:spPr/>
        <p:txBody>
          <a:bodyPr/>
          <a:lstStyle/>
          <a:p>
            <a:r>
              <a:rPr lang="en-US" dirty="0"/>
              <a:t>Hierarchy page</a:t>
            </a:r>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71875" y="2033697"/>
            <a:ext cx="8620125" cy="5168051"/>
          </a:xfrm>
          <a:prstGeom prst="rect">
            <a:avLst/>
          </a:prstGeom>
        </p:spPr>
      </p:pic>
    </p:spTree>
    <p:extLst>
      <p:ext uri="{BB962C8B-B14F-4D97-AF65-F5344CB8AC3E}">
        <p14:creationId xmlns:p14="http://schemas.microsoft.com/office/powerpoint/2010/main" val="18891102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Live Demo</a:t>
            </a:r>
            <a:endParaRPr lang="en-US" dirty="0"/>
          </a:p>
        </p:txBody>
      </p:sp>
      <p:sp>
        <p:nvSpPr>
          <p:cNvPr id="3" name="Text Placeholder 2"/>
          <p:cNvSpPr>
            <a:spLocks noGrp="1"/>
          </p:cNvSpPr>
          <p:nvPr>
            <p:ph type="body" sz="quarter" idx="10"/>
          </p:nvPr>
        </p:nvSpPr>
        <p:spPr/>
        <p:txBody>
          <a:bodyPr/>
          <a:lstStyle/>
          <a:p>
            <a:r>
              <a:rPr lang="en-US" dirty="0" smtClean="0"/>
              <a:t>HR System</a:t>
            </a:r>
          </a:p>
          <a:p>
            <a:r>
              <a:rPr lang="en-US" dirty="0" smtClean="0"/>
              <a:t>Demonstration</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60735" y="1052311"/>
            <a:ext cx="8169328" cy="5805689"/>
          </a:xfrm>
          <a:prstGeom prst="rect">
            <a:avLst/>
          </a:prstGeom>
        </p:spPr>
      </p:pic>
    </p:spTree>
    <p:extLst>
      <p:ext uri="{BB962C8B-B14F-4D97-AF65-F5344CB8AC3E}">
        <p14:creationId xmlns:p14="http://schemas.microsoft.com/office/powerpoint/2010/main" val="3235760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smtClean="0"/>
              <a:t>Thank you and if you have any questions, please don’t hesitate to ask</a:t>
            </a:r>
            <a:endParaRPr lang="uk-UA" dirty="0"/>
          </a:p>
        </p:txBody>
      </p:sp>
    </p:spTree>
    <p:extLst>
      <p:ext uri="{BB962C8B-B14F-4D97-AF65-F5344CB8AC3E}">
        <p14:creationId xmlns:p14="http://schemas.microsoft.com/office/powerpoint/2010/main" val="83783175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7325" y="1233799"/>
            <a:ext cx="11360639" cy="525970"/>
          </a:xfrm>
        </p:spPr>
        <p:txBody>
          <a:bodyPr/>
          <a:lstStyle/>
          <a:p>
            <a:r>
              <a:rPr lang="en-US" dirty="0" smtClean="0"/>
              <a:t>Database- diagram and relation</a:t>
            </a:r>
            <a:endParaRPr lang="en-US" dirty="0"/>
          </a:p>
        </p:txBody>
      </p:sp>
      <p:sp>
        <p:nvSpPr>
          <p:cNvPr id="3" name="Text Placeholder 2"/>
          <p:cNvSpPr>
            <a:spLocks noGrp="1"/>
          </p:cNvSpPr>
          <p:nvPr>
            <p:ph type="body" sz="quarter" idx="10"/>
          </p:nvPr>
        </p:nvSpPr>
        <p:spPr/>
        <p:txBody>
          <a:bodyPr/>
          <a:lstStyle/>
          <a:p>
            <a:r>
              <a:rPr lang="en-US" dirty="0" smtClean="0"/>
              <a:t>Employee table – main information about the employee,</a:t>
            </a:r>
          </a:p>
          <a:p>
            <a:pPr marL="0" indent="0">
              <a:buNone/>
            </a:pPr>
            <a:r>
              <a:rPr lang="en-US" dirty="0" smtClean="0"/>
              <a:t>relation one to one to Positon table, relation one to</a:t>
            </a:r>
          </a:p>
          <a:p>
            <a:pPr marL="0" indent="0">
              <a:buNone/>
            </a:pPr>
            <a:r>
              <a:rPr lang="en-US" dirty="0" smtClean="0"/>
              <a:t>many to Project table</a:t>
            </a:r>
          </a:p>
          <a:p>
            <a:r>
              <a:rPr lang="en-US" dirty="0" smtClean="0"/>
              <a:t>Project table</a:t>
            </a:r>
          </a:p>
          <a:p>
            <a:r>
              <a:rPr lang="en-US" dirty="0" smtClean="0"/>
              <a:t>Position table</a:t>
            </a:r>
          </a:p>
          <a:p>
            <a:r>
              <a:rPr lang="en-US" dirty="0" smtClean="0"/>
              <a:t>Entity Framework</a:t>
            </a:r>
            <a:r>
              <a:rPr lang="en-US" dirty="0"/>
              <a:t> </a:t>
            </a:r>
            <a:r>
              <a:rPr lang="en-US" dirty="0" smtClean="0"/>
              <a:t>Database First- </a:t>
            </a:r>
          </a:p>
          <a:p>
            <a:pPr marL="0" indent="0">
              <a:buNone/>
            </a:pPr>
            <a:r>
              <a:rPr lang="en-US" dirty="0"/>
              <a:t>A</a:t>
            </a:r>
            <a:r>
              <a:rPr lang="en-US" dirty="0" smtClean="0"/>
              <a:t>llows </a:t>
            </a:r>
            <a:r>
              <a:rPr lang="en-US" dirty="0"/>
              <a:t>you to reverse </a:t>
            </a:r>
            <a:endParaRPr lang="en-US" dirty="0" smtClean="0"/>
          </a:p>
          <a:p>
            <a:pPr marL="0" indent="0">
              <a:buNone/>
            </a:pPr>
            <a:r>
              <a:rPr lang="en-US" dirty="0" smtClean="0"/>
              <a:t>engineer </a:t>
            </a:r>
            <a:r>
              <a:rPr lang="en-US" dirty="0"/>
              <a:t>a model </a:t>
            </a:r>
            <a:endParaRPr lang="en-US" dirty="0" smtClean="0"/>
          </a:p>
          <a:p>
            <a:pPr marL="0" indent="0">
              <a:buNone/>
            </a:pPr>
            <a:r>
              <a:rPr lang="en-US" dirty="0" smtClean="0"/>
              <a:t>from </a:t>
            </a:r>
            <a:r>
              <a:rPr lang="en-US" dirty="0"/>
              <a:t>an existing database.</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15945" y="2033697"/>
            <a:ext cx="3518780" cy="2926121"/>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64354" y="3153433"/>
            <a:ext cx="2557839" cy="3193044"/>
          </a:xfrm>
          <a:prstGeom prst="rect">
            <a:avLst/>
          </a:prstGeom>
        </p:spPr>
      </p:pic>
    </p:spTree>
    <p:extLst>
      <p:ext uri="{BB962C8B-B14F-4D97-AF65-F5344CB8AC3E}">
        <p14:creationId xmlns:p14="http://schemas.microsoft.com/office/powerpoint/2010/main" val="10743590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3"/>
          <p:cNvSpPr>
            <a:spLocks noGrp="1"/>
          </p:cNvSpPr>
          <p:nvPr>
            <p:ph type="title"/>
          </p:nvPr>
        </p:nvSpPr>
        <p:spPr/>
        <p:txBody>
          <a:bodyPr/>
          <a:lstStyle/>
          <a:p>
            <a:r>
              <a:rPr lang="en-US" dirty="0" err="1" smtClean="0"/>
              <a:t>ControllerEmployee</a:t>
            </a:r>
            <a:r>
              <a:rPr lang="en-US" dirty="0" smtClean="0"/>
              <a:t> Action Index</a:t>
            </a:r>
            <a:endParaRPr lang="uk-UA" dirty="0"/>
          </a:p>
        </p:txBody>
      </p:sp>
      <p:sp>
        <p:nvSpPr>
          <p:cNvPr id="5" name="Текст 4"/>
          <p:cNvSpPr>
            <a:spLocks noGrp="1"/>
          </p:cNvSpPr>
          <p:nvPr>
            <p:ph type="body" sz="quarter" idx="10"/>
          </p:nvPr>
        </p:nvSpPr>
        <p:spPr/>
        <p:txBody>
          <a:bodyPr/>
          <a:lstStyle/>
          <a:p>
            <a:r>
              <a:rPr lang="en-US" dirty="0" smtClean="0"/>
              <a:t>We create two instances </a:t>
            </a:r>
          </a:p>
          <a:p>
            <a:pPr marL="0" indent="0">
              <a:buNone/>
            </a:pPr>
            <a:r>
              <a:rPr lang="en-US" dirty="0" smtClean="0"/>
              <a:t>for classes Employee - one </a:t>
            </a:r>
          </a:p>
          <a:p>
            <a:pPr marL="0" indent="0">
              <a:buNone/>
            </a:pPr>
            <a:r>
              <a:rPr lang="en-US" dirty="0" smtClean="0"/>
              <a:t>from EF and the other one </a:t>
            </a:r>
          </a:p>
          <a:p>
            <a:pPr marL="0" indent="0">
              <a:buNone/>
            </a:pPr>
            <a:r>
              <a:rPr lang="en-US" dirty="0" smtClean="0"/>
              <a:t>from our model which is </a:t>
            </a:r>
          </a:p>
          <a:p>
            <a:pPr marL="0" indent="0">
              <a:buNone/>
            </a:pPr>
            <a:r>
              <a:rPr lang="en-US" dirty="0"/>
              <a:t>u</a:t>
            </a:r>
            <a:r>
              <a:rPr lang="en-US" dirty="0" smtClean="0"/>
              <a:t>sed by View</a:t>
            </a:r>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r>
              <a:rPr lang="en-US" dirty="0"/>
              <a:t>continued on next slide</a:t>
            </a:r>
            <a:endParaRPr lang="uk-UA" dirty="0"/>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66631" y="2140836"/>
            <a:ext cx="7501332" cy="4717164"/>
          </a:xfrm>
          <a:prstGeom prst="rect">
            <a:avLst/>
          </a:prstGeom>
        </p:spPr>
      </p:pic>
    </p:spTree>
    <p:extLst>
      <p:ext uri="{BB962C8B-B14F-4D97-AF65-F5344CB8AC3E}">
        <p14:creationId xmlns:p14="http://schemas.microsoft.com/office/powerpoint/2010/main" val="3665988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ControllerEmployee</a:t>
            </a:r>
            <a:r>
              <a:rPr lang="en-US" dirty="0"/>
              <a:t> Action Index</a:t>
            </a:r>
          </a:p>
        </p:txBody>
      </p:sp>
      <p:sp>
        <p:nvSpPr>
          <p:cNvPr id="3" name="Text Placeholder 2"/>
          <p:cNvSpPr>
            <a:spLocks noGrp="1"/>
          </p:cNvSpPr>
          <p:nvPr>
            <p:ph type="body" sz="quarter" idx="10"/>
          </p:nvPr>
        </p:nvSpPr>
        <p:spPr/>
        <p:txBody>
          <a:bodyPr>
            <a:normAutofit/>
          </a:bodyPr>
          <a:lstStyle/>
          <a:p>
            <a:r>
              <a:rPr lang="en-US" dirty="0"/>
              <a:t>We create two instances </a:t>
            </a:r>
          </a:p>
          <a:p>
            <a:pPr marL="0" indent="0">
              <a:buNone/>
            </a:pPr>
            <a:r>
              <a:rPr lang="en-US" dirty="0"/>
              <a:t>for classes </a:t>
            </a:r>
            <a:r>
              <a:rPr lang="en-US" dirty="0" smtClean="0"/>
              <a:t>Projects </a:t>
            </a:r>
            <a:r>
              <a:rPr lang="en-US" dirty="0"/>
              <a:t>- one </a:t>
            </a:r>
          </a:p>
          <a:p>
            <a:pPr marL="0" indent="0">
              <a:buNone/>
            </a:pPr>
            <a:r>
              <a:rPr lang="en-US" dirty="0"/>
              <a:t>from EF and the other one </a:t>
            </a:r>
          </a:p>
          <a:p>
            <a:pPr marL="0" indent="0">
              <a:buNone/>
            </a:pPr>
            <a:r>
              <a:rPr lang="en-US" dirty="0"/>
              <a:t>from our model which is </a:t>
            </a:r>
          </a:p>
          <a:p>
            <a:pPr marL="0" indent="0">
              <a:buNone/>
            </a:pPr>
            <a:r>
              <a:rPr lang="en-US" dirty="0"/>
              <a:t>used by </a:t>
            </a:r>
            <a:r>
              <a:rPr lang="en-US" dirty="0" smtClean="0"/>
              <a:t>View.</a:t>
            </a:r>
            <a:endParaRPr lang="en-US" dirty="0"/>
          </a:p>
          <a:p>
            <a:r>
              <a:rPr lang="en-US" dirty="0" smtClean="0"/>
              <a:t>Variable model from type </a:t>
            </a:r>
          </a:p>
          <a:p>
            <a:pPr marL="0" indent="0">
              <a:buNone/>
            </a:pPr>
            <a:r>
              <a:rPr lang="en-US" dirty="0" err="1" smtClean="0"/>
              <a:t>EmployeeViewModel</a:t>
            </a:r>
            <a:r>
              <a:rPr lang="en-US" dirty="0" smtClean="0"/>
              <a:t> </a:t>
            </a:r>
          </a:p>
          <a:p>
            <a:pPr marL="0" indent="0">
              <a:buNone/>
            </a:pPr>
            <a:r>
              <a:rPr lang="en-US" dirty="0" smtClean="0"/>
              <a:t>Contains Two Lists from type</a:t>
            </a:r>
          </a:p>
          <a:p>
            <a:pPr marL="0" indent="0">
              <a:buNone/>
            </a:pPr>
            <a:r>
              <a:rPr lang="en-US" dirty="0" smtClean="0"/>
              <a:t>Employee and </a:t>
            </a:r>
            <a:r>
              <a:rPr lang="en-US" dirty="0" err="1" smtClean="0"/>
              <a:t>ProjectViewModel</a:t>
            </a:r>
            <a:r>
              <a:rPr lang="en-US" dirty="0" smtClean="0"/>
              <a:t>  </a:t>
            </a:r>
            <a:endParaRPr lang="uk-UA" dirty="0"/>
          </a:p>
          <a:p>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61311" y="2033697"/>
            <a:ext cx="6505575" cy="2943225"/>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37167" y="5182448"/>
            <a:ext cx="5476875" cy="1209675"/>
          </a:xfrm>
          <a:prstGeom prst="rect">
            <a:avLst/>
          </a:prstGeom>
        </p:spPr>
      </p:pic>
    </p:spTree>
    <p:extLst>
      <p:ext uri="{BB962C8B-B14F-4D97-AF65-F5344CB8AC3E}">
        <p14:creationId xmlns:p14="http://schemas.microsoft.com/office/powerpoint/2010/main" val="15503376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err="1"/>
              <a:t>ControllerEmployee</a:t>
            </a:r>
            <a:r>
              <a:rPr lang="en-US" sz="3600" dirty="0"/>
              <a:t> Action </a:t>
            </a:r>
            <a:r>
              <a:rPr lang="en-US" dirty="0" err="1"/>
              <a:t>CreateEmployee</a:t>
            </a:r>
            <a:endParaRPr lang="en-US" sz="3600" dirty="0"/>
          </a:p>
        </p:txBody>
      </p:sp>
      <p:sp>
        <p:nvSpPr>
          <p:cNvPr id="3" name="Text Placeholder 2"/>
          <p:cNvSpPr>
            <a:spLocks noGrp="1"/>
          </p:cNvSpPr>
          <p:nvPr>
            <p:ph type="body" sz="quarter" idx="10"/>
          </p:nvPr>
        </p:nvSpPr>
        <p:spPr/>
        <p:txBody>
          <a:bodyPr>
            <a:normAutofit/>
          </a:bodyPr>
          <a:lstStyle/>
          <a:p>
            <a:pPr marL="0" indent="0">
              <a:buNone/>
            </a:pPr>
            <a:r>
              <a:rPr lang="en-US" dirty="0" smtClean="0"/>
              <a:t>Record the input data from</a:t>
            </a:r>
          </a:p>
          <a:p>
            <a:pPr marL="0" indent="0">
              <a:buNone/>
            </a:pPr>
            <a:r>
              <a:rPr lang="en-US" dirty="0" smtClean="0"/>
              <a:t> the user in the database</a:t>
            </a:r>
          </a:p>
          <a:p>
            <a:pPr marL="0" indent="0">
              <a:buNone/>
            </a:pPr>
            <a:r>
              <a:rPr lang="en-US" dirty="0" smtClean="0"/>
              <a:t>Different result type called</a:t>
            </a:r>
          </a:p>
          <a:p>
            <a:pPr marL="0" indent="0">
              <a:buNone/>
            </a:pPr>
            <a:r>
              <a:rPr lang="en-US" dirty="0" smtClean="0"/>
              <a:t> </a:t>
            </a:r>
            <a:r>
              <a:rPr lang="en-US" dirty="0" err="1" smtClean="0"/>
              <a:t>RedirectToAction</a:t>
            </a:r>
            <a:r>
              <a:rPr lang="en-US" dirty="0" smtClean="0"/>
              <a:t> “Index”</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57707" y="2033697"/>
            <a:ext cx="4638675" cy="4543425"/>
          </a:xfrm>
          <a:prstGeom prst="rect">
            <a:avLst/>
          </a:prstGeom>
        </p:spPr>
      </p:pic>
    </p:spTree>
    <p:extLst>
      <p:ext uri="{BB962C8B-B14F-4D97-AF65-F5344CB8AC3E}">
        <p14:creationId xmlns:p14="http://schemas.microsoft.com/office/powerpoint/2010/main" val="41352578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ManageEmployeeController</a:t>
            </a:r>
            <a:r>
              <a:rPr lang="en-US" sz="3200" dirty="0" smtClean="0"/>
              <a:t> </a:t>
            </a:r>
            <a:r>
              <a:rPr lang="en-US" sz="3200" dirty="0" err="1" smtClean="0"/>
              <a:t>PartialViewResult</a:t>
            </a:r>
            <a:r>
              <a:rPr lang="en-US" sz="3200" dirty="0" smtClean="0"/>
              <a:t> </a:t>
            </a:r>
            <a:r>
              <a:rPr lang="en-US" dirty="0" smtClean="0"/>
              <a:t>Index</a:t>
            </a:r>
            <a:endParaRPr lang="en-US" dirty="0"/>
          </a:p>
        </p:txBody>
      </p:sp>
      <p:sp>
        <p:nvSpPr>
          <p:cNvPr id="3" name="Text Placeholder 2"/>
          <p:cNvSpPr>
            <a:spLocks noGrp="1"/>
          </p:cNvSpPr>
          <p:nvPr>
            <p:ph type="body" sz="quarter" idx="10"/>
          </p:nvPr>
        </p:nvSpPr>
        <p:spPr/>
        <p:txBody>
          <a:bodyPr>
            <a:normAutofit lnSpcReduction="10000"/>
          </a:bodyPr>
          <a:lstStyle/>
          <a:p>
            <a:pPr marL="342900" indent="-342900">
              <a:buFont typeface="Arial" panose="020B0604020202020204" pitchFamily="34" charset="0"/>
              <a:buChar char="•"/>
            </a:pPr>
            <a:r>
              <a:rPr lang="en-US" dirty="0" err="1" smtClean="0"/>
              <a:t>ViewBag</a:t>
            </a:r>
            <a:r>
              <a:rPr lang="en-US" dirty="0" smtClean="0"/>
              <a:t> in which we</a:t>
            </a:r>
          </a:p>
          <a:p>
            <a:r>
              <a:rPr lang="en-US" dirty="0" smtClean="0"/>
              <a:t>dynamically enter each one</a:t>
            </a:r>
          </a:p>
          <a:p>
            <a:r>
              <a:rPr lang="en-US" dirty="0"/>
              <a:t>o</a:t>
            </a:r>
            <a:r>
              <a:rPr lang="en-US" dirty="0" smtClean="0"/>
              <a:t>f eight possible positions of</a:t>
            </a:r>
          </a:p>
          <a:p>
            <a:r>
              <a:rPr lang="en-US" dirty="0"/>
              <a:t>a</a:t>
            </a:r>
            <a:r>
              <a:rPr lang="en-US" dirty="0" smtClean="0"/>
              <a:t> given employee and </a:t>
            </a:r>
            <a:r>
              <a:rPr lang="en-US" dirty="0" smtClean="0"/>
              <a:t>their</a:t>
            </a:r>
            <a:r>
              <a:rPr lang="en-US" dirty="0"/>
              <a:t> </a:t>
            </a:r>
            <a:endParaRPr lang="en-US" dirty="0" smtClean="0"/>
          </a:p>
          <a:p>
            <a:r>
              <a:rPr lang="en-US" dirty="0" smtClean="0"/>
              <a:t>p</a:t>
            </a:r>
            <a:r>
              <a:rPr lang="en-US" dirty="0" smtClean="0"/>
              <a:t>roject</a:t>
            </a:r>
            <a:r>
              <a:rPr lang="en-US" dirty="0" smtClean="0"/>
              <a:t>.</a:t>
            </a:r>
          </a:p>
          <a:p>
            <a:pPr marL="342900" indent="-342900">
              <a:buFont typeface="Arial" panose="020B0604020202020204" pitchFamily="34" charset="0"/>
              <a:buChar char="•"/>
            </a:pPr>
            <a:r>
              <a:rPr lang="en-US" dirty="0" smtClean="0"/>
              <a:t>Return </a:t>
            </a:r>
            <a:r>
              <a:rPr lang="en-US" dirty="0" err="1" smtClean="0"/>
              <a:t>PartialView</a:t>
            </a:r>
            <a:r>
              <a:rPr lang="en-US" dirty="0" smtClean="0"/>
              <a:t> in order </a:t>
            </a:r>
          </a:p>
          <a:p>
            <a:r>
              <a:rPr lang="en-US" dirty="0" smtClean="0"/>
              <a:t>not to render all the HTML </a:t>
            </a:r>
          </a:p>
          <a:p>
            <a:r>
              <a:rPr lang="en-US" dirty="0" smtClean="0"/>
              <a:t>page stuff but only collapse panel</a:t>
            </a:r>
          </a:p>
          <a:p>
            <a:endParaRPr lang="en-US" dirty="0" smtClean="0"/>
          </a:p>
          <a:p>
            <a:pPr marL="342900" indent="-342900">
              <a:buFont typeface="Arial" panose="020B0604020202020204" pitchFamily="34" charset="0"/>
              <a:buChar char="•"/>
            </a:pPr>
            <a:r>
              <a:rPr lang="en-US" dirty="0" smtClean="0"/>
              <a:t>An Ajax function </a:t>
            </a:r>
            <a:r>
              <a:rPr lang="en-US" dirty="0"/>
              <a:t>for </a:t>
            </a:r>
            <a:r>
              <a:rPr lang="en-US" dirty="0" smtClean="0"/>
              <a:t>intercepting</a:t>
            </a:r>
          </a:p>
          <a:p>
            <a:r>
              <a:rPr lang="en-US" dirty="0" smtClean="0"/>
              <a:t>event in Manage </a:t>
            </a:r>
            <a:r>
              <a:rPr lang="en-US" dirty="0" smtClean="0"/>
              <a:t>panel </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60875" y="1772080"/>
            <a:ext cx="7830502" cy="3274997"/>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09188" y="5059699"/>
            <a:ext cx="4333875" cy="2371725"/>
          </a:xfrm>
          <a:prstGeom prst="rect">
            <a:avLst/>
          </a:prstGeom>
        </p:spPr>
      </p:pic>
    </p:spTree>
    <p:extLst>
      <p:ext uri="{BB962C8B-B14F-4D97-AF65-F5344CB8AC3E}">
        <p14:creationId xmlns:p14="http://schemas.microsoft.com/office/powerpoint/2010/main" val="12564567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ManageEmployeeControler</a:t>
            </a:r>
            <a:r>
              <a:rPr lang="en-US" dirty="0" smtClean="0"/>
              <a:t> </a:t>
            </a:r>
            <a:r>
              <a:rPr lang="en-US" sz="3200" dirty="0" err="1" smtClean="0"/>
              <a:t>PartialView</a:t>
            </a:r>
            <a:r>
              <a:rPr lang="en-US" sz="3200" dirty="0" smtClean="0"/>
              <a:t> </a:t>
            </a:r>
            <a:r>
              <a:rPr lang="en-US" sz="3200" dirty="0" err="1" smtClean="0"/>
              <a:t>RenderCreateProject</a:t>
            </a:r>
            <a:endParaRPr lang="en-US" dirty="0"/>
          </a:p>
        </p:txBody>
      </p:sp>
      <p:sp>
        <p:nvSpPr>
          <p:cNvPr id="3" name="Text Placeholder 2"/>
          <p:cNvSpPr>
            <a:spLocks noGrp="1"/>
          </p:cNvSpPr>
          <p:nvPr>
            <p:ph type="body" sz="quarter" idx="10"/>
          </p:nvPr>
        </p:nvSpPr>
        <p:spPr/>
        <p:txBody>
          <a:bodyPr/>
          <a:lstStyle/>
          <a:p>
            <a:pPr marL="342900" indent="-342900">
              <a:buFont typeface="Arial" panose="020B0604020202020204" pitchFamily="34" charset="0"/>
              <a:buChar char="•"/>
            </a:pPr>
            <a:r>
              <a:rPr lang="en-US" dirty="0" smtClean="0"/>
              <a:t>Creating an instance of </a:t>
            </a:r>
            <a:r>
              <a:rPr lang="en-US" dirty="0" err="1" smtClean="0"/>
              <a:t>ModelProject</a:t>
            </a:r>
            <a:r>
              <a:rPr lang="en-US" dirty="0" smtClean="0"/>
              <a:t>.</a:t>
            </a:r>
          </a:p>
          <a:p>
            <a:endParaRPr lang="en-US" dirty="0" smtClean="0"/>
          </a:p>
          <a:p>
            <a:endParaRPr lang="en-US" dirty="0"/>
          </a:p>
          <a:p>
            <a:endParaRPr lang="en-US" dirty="0" smtClean="0"/>
          </a:p>
          <a:p>
            <a:endParaRPr lang="en-US" dirty="0"/>
          </a:p>
          <a:p>
            <a:pPr marL="342900" indent="-342900">
              <a:buFont typeface="Arial" panose="020B0604020202020204" pitchFamily="34" charset="0"/>
              <a:buChar char="•"/>
            </a:pPr>
            <a:r>
              <a:rPr lang="en-US" dirty="0"/>
              <a:t>An Ajax function for intercepting</a:t>
            </a:r>
          </a:p>
          <a:p>
            <a:r>
              <a:rPr lang="en-US" dirty="0" smtClean="0"/>
              <a:t>event </a:t>
            </a:r>
            <a:r>
              <a:rPr lang="en-US" dirty="0"/>
              <a:t>in </a:t>
            </a:r>
            <a:r>
              <a:rPr lang="en-US" dirty="0" smtClean="0"/>
              <a:t>Creating project panel </a:t>
            </a:r>
            <a:endParaRPr lang="en-US" dirty="0"/>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56205" y="2141852"/>
            <a:ext cx="5381625" cy="1343025"/>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53038" y="4118619"/>
            <a:ext cx="5114925" cy="2314575"/>
          </a:xfrm>
          <a:prstGeom prst="rect">
            <a:avLst/>
          </a:prstGeom>
        </p:spPr>
      </p:pic>
    </p:spTree>
    <p:extLst>
      <p:ext uri="{BB962C8B-B14F-4D97-AF65-F5344CB8AC3E}">
        <p14:creationId xmlns:p14="http://schemas.microsoft.com/office/powerpoint/2010/main" val="14038720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ManageEmployeeController</a:t>
            </a:r>
            <a:r>
              <a:rPr lang="en-US" dirty="0" smtClean="0"/>
              <a:t> </a:t>
            </a:r>
            <a:r>
              <a:rPr lang="en-US" sz="3600" dirty="0" err="1" smtClean="0"/>
              <a:t>PartialView</a:t>
            </a:r>
            <a:r>
              <a:rPr lang="en-US" sz="3600" dirty="0" smtClean="0"/>
              <a:t> </a:t>
            </a:r>
            <a:r>
              <a:rPr lang="en-US" dirty="0" err="1"/>
              <a:t>CreateProject</a:t>
            </a:r>
            <a:endParaRPr lang="en-US" dirty="0"/>
          </a:p>
        </p:txBody>
      </p:sp>
      <p:sp>
        <p:nvSpPr>
          <p:cNvPr id="3" name="Text Placeholder 2"/>
          <p:cNvSpPr>
            <a:spLocks noGrp="1"/>
          </p:cNvSpPr>
          <p:nvPr>
            <p:ph type="body" sz="quarter" idx="10"/>
          </p:nvPr>
        </p:nvSpPr>
        <p:spPr/>
        <p:txBody>
          <a:bodyPr/>
          <a:lstStyle/>
          <a:p>
            <a:pPr marL="342900" indent="-342900">
              <a:buFont typeface="Arial" panose="020B0604020202020204" pitchFamily="34" charset="0"/>
              <a:buChar char="•"/>
            </a:pPr>
            <a:r>
              <a:rPr lang="en-US" dirty="0" smtClean="0"/>
              <a:t>Creating instance of the class Project by recording</a:t>
            </a:r>
          </a:p>
          <a:p>
            <a:r>
              <a:rPr lang="en-US" dirty="0" smtClean="0"/>
              <a:t>The value of our model Project.</a:t>
            </a:r>
          </a:p>
          <a:p>
            <a:pPr marL="342900" indent="-342900">
              <a:buFont typeface="Arial" panose="020B0604020202020204" pitchFamily="34" charset="0"/>
              <a:buChar char="•"/>
            </a:pPr>
            <a:r>
              <a:rPr lang="en-US" dirty="0" smtClean="0"/>
              <a:t>Redirecting to Action Index of </a:t>
            </a:r>
            <a:r>
              <a:rPr lang="en-US" dirty="0" err="1" smtClean="0"/>
              <a:t>ControlEmployee</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31917" y="2033697"/>
            <a:ext cx="4533900" cy="3752850"/>
          </a:xfrm>
          <a:prstGeom prst="rect">
            <a:avLst/>
          </a:prstGeom>
        </p:spPr>
      </p:pic>
    </p:spTree>
    <p:extLst>
      <p:ext uri="{BB962C8B-B14F-4D97-AF65-F5344CB8AC3E}">
        <p14:creationId xmlns:p14="http://schemas.microsoft.com/office/powerpoint/2010/main" val="2668476951"/>
      </p:ext>
    </p:extLst>
  </p:cSld>
  <p:clrMapOvr>
    <a:masterClrMapping/>
  </p:clrMapOvr>
</p:sld>
</file>

<file path=ppt/theme/theme1.xml><?xml version="1.0" encoding="utf-8"?>
<a:theme xmlns:a="http://schemas.openxmlformats.org/drawingml/2006/main" name="Тема Office">
  <a:themeElements>
    <a:clrScheme name="softserve_color">
      <a:dk1>
        <a:srgbClr val="171B65"/>
      </a:dk1>
      <a:lt1>
        <a:srgbClr val="FFFFFF"/>
      </a:lt1>
      <a:dk2>
        <a:srgbClr val="171B65"/>
      </a:dk2>
      <a:lt2>
        <a:srgbClr val="00B4D5"/>
      </a:lt2>
      <a:accent1>
        <a:srgbClr val="171B65"/>
      </a:accent1>
      <a:accent2>
        <a:srgbClr val="00B4D5"/>
      </a:accent2>
      <a:accent3>
        <a:srgbClr val="FFFFFF"/>
      </a:accent3>
      <a:accent4>
        <a:srgbClr val="CBCECE"/>
      </a:accent4>
      <a:accent5>
        <a:srgbClr val="515D65"/>
      </a:accent5>
      <a:accent6>
        <a:srgbClr val="BED62F"/>
      </a:accent6>
      <a:hlink>
        <a:srgbClr val="00B4D5"/>
      </a:hlink>
      <a:folHlink>
        <a:srgbClr val="356A95"/>
      </a:folHlink>
    </a:clrScheme>
    <a:fontScheme name="ss">
      <a:majorFont>
        <a:latin typeface="Tahoma"/>
        <a:ea typeface=""/>
        <a:cs typeface=""/>
      </a:majorFont>
      <a:minorFont>
        <a:latin typeface="Tahoma"/>
        <a:ea typeface=""/>
        <a:cs typeface=""/>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Тема Office">
  <a:themeElements>
    <a:clrScheme name="softserve_color">
      <a:dk1>
        <a:srgbClr val="171B65"/>
      </a:dk1>
      <a:lt1>
        <a:srgbClr val="FFFFFF"/>
      </a:lt1>
      <a:dk2>
        <a:srgbClr val="171B65"/>
      </a:dk2>
      <a:lt2>
        <a:srgbClr val="00B4D5"/>
      </a:lt2>
      <a:accent1>
        <a:srgbClr val="171B65"/>
      </a:accent1>
      <a:accent2>
        <a:srgbClr val="00B4D5"/>
      </a:accent2>
      <a:accent3>
        <a:srgbClr val="FFFFFF"/>
      </a:accent3>
      <a:accent4>
        <a:srgbClr val="CBCECE"/>
      </a:accent4>
      <a:accent5>
        <a:srgbClr val="515D65"/>
      </a:accent5>
      <a:accent6>
        <a:srgbClr val="BED62F"/>
      </a:accent6>
      <a:hlink>
        <a:srgbClr val="00B4D5"/>
      </a:hlink>
      <a:folHlink>
        <a:srgbClr val="356A95"/>
      </a:folHlink>
    </a:clrScheme>
    <a:fontScheme name="ss">
      <a:majorFont>
        <a:latin typeface="Tahoma"/>
        <a:ea typeface=""/>
        <a:cs typeface=""/>
      </a:majorFont>
      <a:minorFont>
        <a:latin typeface="Tahoma"/>
        <a:ea typeface=""/>
        <a:cs typeface=""/>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Тема Office">
  <a:themeElements>
    <a:clrScheme name="softserve_color">
      <a:dk1>
        <a:srgbClr val="171B65"/>
      </a:dk1>
      <a:lt1>
        <a:srgbClr val="FFFFFF"/>
      </a:lt1>
      <a:dk2>
        <a:srgbClr val="171B65"/>
      </a:dk2>
      <a:lt2>
        <a:srgbClr val="00B4D5"/>
      </a:lt2>
      <a:accent1>
        <a:srgbClr val="BED62F"/>
      </a:accent1>
      <a:accent2>
        <a:srgbClr val="D66522"/>
      </a:accent2>
      <a:accent3>
        <a:srgbClr val="171B65"/>
      </a:accent3>
      <a:accent4>
        <a:srgbClr val="00B4D5"/>
      </a:accent4>
      <a:accent5>
        <a:srgbClr val="515D65"/>
      </a:accent5>
      <a:accent6>
        <a:srgbClr val="CBCECE"/>
      </a:accent6>
      <a:hlink>
        <a:srgbClr val="00B4D5"/>
      </a:hlink>
      <a:folHlink>
        <a:srgbClr val="356A95"/>
      </a:folHlink>
    </a:clrScheme>
    <a:fontScheme name="ss">
      <a:majorFont>
        <a:latin typeface="Tahoma"/>
        <a:ea typeface=""/>
        <a:cs typeface=""/>
      </a:majorFont>
      <a:minorFont>
        <a:latin typeface="Tahoma"/>
        <a:ea typeface=""/>
        <a:cs typeface=""/>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1348</TotalTime>
  <Words>516</Words>
  <Application>Microsoft Office PowerPoint</Application>
  <PresentationFormat>Widescreen</PresentationFormat>
  <Paragraphs>163</Paragraphs>
  <Slides>24</Slides>
  <Notes>0</Notes>
  <HiddenSlides>0</HiddenSlides>
  <MMClips>0</MMClips>
  <ScaleCrop>false</ScaleCrop>
  <HeadingPairs>
    <vt:vector size="6" baseType="variant">
      <vt:variant>
        <vt:lpstr>Fonts Used</vt:lpstr>
      </vt:variant>
      <vt:variant>
        <vt:i4>5</vt:i4>
      </vt:variant>
      <vt:variant>
        <vt:lpstr>Theme</vt:lpstr>
      </vt:variant>
      <vt:variant>
        <vt:i4>3</vt:i4>
      </vt:variant>
      <vt:variant>
        <vt:lpstr>Slide Titles</vt:lpstr>
      </vt:variant>
      <vt:variant>
        <vt:i4>24</vt:i4>
      </vt:variant>
    </vt:vector>
  </HeadingPairs>
  <TitlesOfParts>
    <vt:vector size="32" baseType="lpstr">
      <vt:lpstr>Arial</vt:lpstr>
      <vt:lpstr>Calibri</vt:lpstr>
      <vt:lpstr>Symbol</vt:lpstr>
      <vt:lpstr>Tahoma</vt:lpstr>
      <vt:lpstr>Times New Roman</vt:lpstr>
      <vt:lpstr>Тема Office</vt:lpstr>
      <vt:lpstr>1_Тема Office</vt:lpstr>
      <vt:lpstr>2_Тема Office</vt:lpstr>
      <vt:lpstr>HR Manager System</vt:lpstr>
      <vt:lpstr>The Problem</vt:lpstr>
      <vt:lpstr>Database- diagram and relation</vt:lpstr>
      <vt:lpstr>ControllerEmployee Action Index</vt:lpstr>
      <vt:lpstr>ControllerEmployee Action Index</vt:lpstr>
      <vt:lpstr>ControllerEmployee Action CreateEmployee</vt:lpstr>
      <vt:lpstr>ManageEmployeeController PartialViewResult Index</vt:lpstr>
      <vt:lpstr>ManageEmployeeControler PartialView RenderCreateProject</vt:lpstr>
      <vt:lpstr>ManageEmployeeController PartialView CreateProject</vt:lpstr>
      <vt:lpstr>ProjectControll PartialView ProjectHierarchy</vt:lpstr>
      <vt:lpstr>ProjectControll PartialView ProjectHierarchy</vt:lpstr>
      <vt:lpstr>ProjectControll PartialView ProjectHierarchy</vt:lpstr>
      <vt:lpstr>ProjectControll PartialView DeleteFromHierarchy</vt:lpstr>
      <vt:lpstr>ProjectControll PartialView AddFromHierarchy</vt:lpstr>
      <vt:lpstr>Method GetEmployee</vt:lpstr>
      <vt:lpstr>Employee Model</vt:lpstr>
      <vt:lpstr>Model ProjectHierarchy</vt:lpstr>
      <vt:lpstr>Model Project</vt:lpstr>
      <vt:lpstr>View Main Page</vt:lpstr>
      <vt:lpstr>Creating Project View</vt:lpstr>
      <vt:lpstr>Hierarchy View</vt:lpstr>
      <vt:lpstr>Hierarchy View</vt:lpstr>
      <vt:lpstr>Live Demo</vt:lpstr>
      <vt:lpstr>Thank you and if you have any questions, please don’t hesitate to ask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Nikolay Dimitrov</dc:creator>
  <cp:lastModifiedBy>Nikolay Dimitrov</cp:lastModifiedBy>
  <cp:revision>115</cp:revision>
  <dcterms:created xsi:type="dcterms:W3CDTF">2015-09-10T13:48:25Z</dcterms:created>
  <dcterms:modified xsi:type="dcterms:W3CDTF">2016-02-29T10:15:35Z</dcterms:modified>
</cp:coreProperties>
</file>